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804" r:id="rId1"/>
  </p:sldMasterIdLst>
  <p:notesMasterIdLst>
    <p:notesMasterId r:id="rId25"/>
  </p:notesMasterIdLst>
  <p:sldIdLst>
    <p:sldId id="287" r:id="rId2"/>
    <p:sldId id="280" r:id="rId3"/>
    <p:sldId id="270" r:id="rId4"/>
    <p:sldId id="281" r:id="rId5"/>
    <p:sldId id="304" r:id="rId6"/>
    <p:sldId id="305" r:id="rId7"/>
    <p:sldId id="278" r:id="rId8"/>
    <p:sldId id="262" r:id="rId9"/>
    <p:sldId id="263" r:id="rId10"/>
    <p:sldId id="289" r:id="rId11"/>
    <p:sldId id="291" r:id="rId12"/>
    <p:sldId id="295" r:id="rId13"/>
    <p:sldId id="296" r:id="rId14"/>
    <p:sldId id="298" r:id="rId15"/>
    <p:sldId id="299" r:id="rId16"/>
    <p:sldId id="300" r:id="rId17"/>
    <p:sldId id="277" r:id="rId18"/>
    <p:sldId id="282" r:id="rId19"/>
    <p:sldId id="283" r:id="rId20"/>
    <p:sldId id="284" r:id="rId21"/>
    <p:sldId id="285" r:id="rId22"/>
    <p:sldId id="286" r:id="rId23"/>
    <p:sldId id="302" r:id="rId24"/>
  </p:sldIdLst>
  <p:sldSz cx="13004800" cy="9753600"/>
  <p:notesSz cx="6858000" cy="9144000"/>
  <p:defaultTextStyle>
    <a:defPPr>
      <a:defRPr lang="en-US"/>
    </a:defPPr>
    <a:lvl1pPr algn="ctr" rtl="0" fontAlgn="base">
      <a:spcBef>
        <a:spcPct val="0"/>
      </a:spcBef>
      <a:spcAft>
        <a:spcPct val="0"/>
      </a:spcAft>
      <a:defRPr sz="3600" kern="1200">
        <a:solidFill>
          <a:srgbClr val="674B23"/>
        </a:solidFill>
        <a:latin typeface="Baskerville Italic" charset="0"/>
        <a:ea typeface="ヒラギノ明朝 ProN W3" charset="0"/>
        <a:cs typeface="ヒラギノ明朝 ProN W3" charset="0"/>
        <a:sym typeface="Baskerville Italic" charset="0"/>
      </a:defRPr>
    </a:lvl1pPr>
    <a:lvl2pPr marL="457200" algn="ctr" rtl="0" fontAlgn="base">
      <a:spcBef>
        <a:spcPct val="0"/>
      </a:spcBef>
      <a:spcAft>
        <a:spcPct val="0"/>
      </a:spcAft>
      <a:defRPr sz="3600" kern="1200">
        <a:solidFill>
          <a:srgbClr val="674B23"/>
        </a:solidFill>
        <a:latin typeface="Baskerville Italic" charset="0"/>
        <a:ea typeface="ヒラギノ明朝 ProN W3" charset="0"/>
        <a:cs typeface="ヒラギノ明朝 ProN W3" charset="0"/>
        <a:sym typeface="Baskerville Italic" charset="0"/>
      </a:defRPr>
    </a:lvl2pPr>
    <a:lvl3pPr marL="914400" algn="ctr" rtl="0" fontAlgn="base">
      <a:spcBef>
        <a:spcPct val="0"/>
      </a:spcBef>
      <a:spcAft>
        <a:spcPct val="0"/>
      </a:spcAft>
      <a:defRPr sz="3600" kern="1200">
        <a:solidFill>
          <a:srgbClr val="674B23"/>
        </a:solidFill>
        <a:latin typeface="Baskerville Italic" charset="0"/>
        <a:ea typeface="ヒラギノ明朝 ProN W3" charset="0"/>
        <a:cs typeface="ヒラギノ明朝 ProN W3" charset="0"/>
        <a:sym typeface="Baskerville Italic" charset="0"/>
      </a:defRPr>
    </a:lvl3pPr>
    <a:lvl4pPr marL="1371600" algn="ctr" rtl="0" fontAlgn="base">
      <a:spcBef>
        <a:spcPct val="0"/>
      </a:spcBef>
      <a:spcAft>
        <a:spcPct val="0"/>
      </a:spcAft>
      <a:defRPr sz="3600" kern="1200">
        <a:solidFill>
          <a:srgbClr val="674B23"/>
        </a:solidFill>
        <a:latin typeface="Baskerville Italic" charset="0"/>
        <a:ea typeface="ヒラギノ明朝 ProN W3" charset="0"/>
        <a:cs typeface="ヒラギノ明朝 ProN W3" charset="0"/>
        <a:sym typeface="Baskerville Italic" charset="0"/>
      </a:defRPr>
    </a:lvl4pPr>
    <a:lvl5pPr marL="1828800" algn="ctr" rtl="0" fontAlgn="base">
      <a:spcBef>
        <a:spcPct val="0"/>
      </a:spcBef>
      <a:spcAft>
        <a:spcPct val="0"/>
      </a:spcAft>
      <a:defRPr sz="3600" kern="1200">
        <a:solidFill>
          <a:srgbClr val="674B23"/>
        </a:solidFill>
        <a:latin typeface="Baskerville Italic" charset="0"/>
        <a:ea typeface="ヒラギノ明朝 ProN W3" charset="0"/>
        <a:cs typeface="ヒラギノ明朝 ProN W3" charset="0"/>
        <a:sym typeface="Baskerville Italic" charset="0"/>
      </a:defRPr>
    </a:lvl5pPr>
    <a:lvl6pPr marL="2286000" algn="l" defTabSz="457200" rtl="0" eaLnBrk="1" latinLnBrk="0" hangingPunct="1">
      <a:defRPr sz="3600" kern="1200">
        <a:solidFill>
          <a:srgbClr val="674B23"/>
        </a:solidFill>
        <a:latin typeface="Baskerville Italic" charset="0"/>
        <a:ea typeface="ヒラギノ明朝 ProN W3" charset="0"/>
        <a:cs typeface="ヒラギノ明朝 ProN W3" charset="0"/>
        <a:sym typeface="Baskerville Italic" charset="0"/>
      </a:defRPr>
    </a:lvl6pPr>
    <a:lvl7pPr marL="2743200" algn="l" defTabSz="457200" rtl="0" eaLnBrk="1" latinLnBrk="0" hangingPunct="1">
      <a:defRPr sz="3600" kern="1200">
        <a:solidFill>
          <a:srgbClr val="674B23"/>
        </a:solidFill>
        <a:latin typeface="Baskerville Italic" charset="0"/>
        <a:ea typeface="ヒラギノ明朝 ProN W3" charset="0"/>
        <a:cs typeface="ヒラギノ明朝 ProN W3" charset="0"/>
        <a:sym typeface="Baskerville Italic" charset="0"/>
      </a:defRPr>
    </a:lvl7pPr>
    <a:lvl8pPr marL="3200400" algn="l" defTabSz="457200" rtl="0" eaLnBrk="1" latinLnBrk="0" hangingPunct="1">
      <a:defRPr sz="3600" kern="1200">
        <a:solidFill>
          <a:srgbClr val="674B23"/>
        </a:solidFill>
        <a:latin typeface="Baskerville Italic" charset="0"/>
        <a:ea typeface="ヒラギノ明朝 ProN W3" charset="0"/>
        <a:cs typeface="ヒラギノ明朝 ProN W3" charset="0"/>
        <a:sym typeface="Baskerville Italic" charset="0"/>
      </a:defRPr>
    </a:lvl8pPr>
    <a:lvl9pPr marL="3657600" algn="l" defTabSz="457200" rtl="0" eaLnBrk="1" latinLnBrk="0" hangingPunct="1">
      <a:defRPr sz="3600" kern="1200">
        <a:solidFill>
          <a:srgbClr val="674B23"/>
        </a:solidFill>
        <a:latin typeface="Baskerville Italic" charset="0"/>
        <a:ea typeface="ヒラギノ明朝 ProN W3" charset="0"/>
        <a:cs typeface="ヒラギノ明朝 ProN W3" charset="0"/>
        <a:sym typeface="Baskerville Italic" charset="0"/>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DE0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DB4F465-7554-4433-B2C8-23810E4C42F5}" v="766" dt="2025-11-03T08:42:47.4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799"/>
    <p:restoredTop sz="94555"/>
  </p:normalViewPr>
  <p:slideViewPr>
    <p:cSldViewPr>
      <p:cViewPr varScale="1">
        <p:scale>
          <a:sx n="64" d="100"/>
          <a:sy n="64" d="100"/>
        </p:scale>
        <p:origin x="317" y="62"/>
      </p:cViewPr>
      <p:guideLst>
        <p:guide orient="horz" pos="3072"/>
        <p:guide pos="4096"/>
      </p:guideLst>
    </p:cSldViewPr>
  </p:slideViewPr>
  <p:notesTextViewPr>
    <p:cViewPr>
      <p:scale>
        <a:sx n="1" d="1"/>
        <a:sy n="1" d="1"/>
      </p:scale>
      <p:origin x="0" y="0"/>
    </p:cViewPr>
  </p:notesTextViewPr>
  <p:sorterViewPr>
    <p:cViewPr>
      <p:scale>
        <a:sx n="66" d="100"/>
        <a:sy n="66" d="100"/>
      </p:scale>
      <p:origin x="0" y="2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iana Van Dyke" userId="5d56d171baa87e34" providerId="LiveId" clId="{91F23B81-B885-4177-A8A7-FF4F565C4C0B}"/>
    <pc:docChg chg="undo custSel addSld delSld modSld sldOrd delMainMaster">
      <pc:chgData name="Diana Van Dyke" userId="5d56d171baa87e34" providerId="LiveId" clId="{91F23B81-B885-4177-A8A7-FF4F565C4C0B}" dt="2025-11-03T08:42:47.453" v="1747" actId="20577"/>
      <pc:docMkLst>
        <pc:docMk/>
      </pc:docMkLst>
      <pc:sldChg chg="modSp del">
        <pc:chgData name="Diana Van Dyke" userId="5d56d171baa87e34" providerId="LiveId" clId="{91F23B81-B885-4177-A8A7-FF4F565C4C0B}" dt="2025-11-03T07:55:08.056" v="26" actId="47"/>
        <pc:sldMkLst>
          <pc:docMk/>
          <pc:sldMk cId="0" sldId="256"/>
        </pc:sldMkLst>
        <pc:spChg chg="mod">
          <ac:chgData name="Diana Van Dyke" userId="5d56d171baa87e34" providerId="LiveId" clId="{91F23B81-B885-4177-A8A7-FF4F565C4C0B}" dt="2025-11-03T07:54:47.750" v="7"/>
          <ac:spMkLst>
            <pc:docMk/>
            <pc:sldMk cId="0" sldId="256"/>
            <ac:spMk id="13314" creationId="{00000000-0000-0000-0000-000000000000}"/>
          </ac:spMkLst>
        </pc:spChg>
        <pc:spChg chg="mod">
          <ac:chgData name="Diana Van Dyke" userId="5d56d171baa87e34" providerId="LiveId" clId="{91F23B81-B885-4177-A8A7-FF4F565C4C0B}" dt="2025-11-03T07:54:47.750" v="7"/>
          <ac:spMkLst>
            <pc:docMk/>
            <pc:sldMk cId="0" sldId="256"/>
            <ac:spMk id="13315" creationId="{00000000-0000-0000-0000-000000000000}"/>
          </ac:spMkLst>
        </pc:spChg>
      </pc:sldChg>
      <pc:sldChg chg="modSp modTransition">
        <pc:chgData name="Diana Van Dyke" userId="5d56d171baa87e34" providerId="LiveId" clId="{91F23B81-B885-4177-A8A7-FF4F565C4C0B}" dt="2025-11-03T08:03:01.246" v="187" actId="255"/>
        <pc:sldMkLst>
          <pc:docMk/>
          <pc:sldMk cId="0" sldId="262"/>
        </pc:sldMkLst>
        <pc:spChg chg="mod">
          <ac:chgData name="Diana Van Dyke" userId="5d56d171baa87e34" providerId="LiveId" clId="{91F23B81-B885-4177-A8A7-FF4F565C4C0B}" dt="2025-11-03T08:03:01.246" v="187" actId="255"/>
          <ac:spMkLst>
            <pc:docMk/>
            <pc:sldMk cId="0" sldId="262"/>
            <ac:spMk id="23554" creationId="{00000000-0000-0000-0000-000000000000}"/>
          </ac:spMkLst>
        </pc:spChg>
      </pc:sldChg>
      <pc:sldChg chg="modTransition">
        <pc:chgData name="Diana Van Dyke" userId="5d56d171baa87e34" providerId="LiveId" clId="{91F23B81-B885-4177-A8A7-FF4F565C4C0B}" dt="2025-11-03T07:54:12.342" v="0"/>
        <pc:sldMkLst>
          <pc:docMk/>
          <pc:sldMk cId="0" sldId="263"/>
        </pc:sldMkLst>
      </pc:sldChg>
      <pc:sldChg chg="addSp modSp mod modTransition">
        <pc:chgData name="Diana Van Dyke" userId="5d56d171baa87e34" providerId="LiveId" clId="{91F23B81-B885-4177-A8A7-FF4F565C4C0B}" dt="2025-11-03T08:25:19.991" v="1410" actId="207"/>
        <pc:sldMkLst>
          <pc:docMk/>
          <pc:sldMk cId="0" sldId="270"/>
        </pc:sldMkLst>
        <pc:spChg chg="add mod ord">
          <ac:chgData name="Diana Van Dyke" userId="5d56d171baa87e34" providerId="LiveId" clId="{91F23B81-B885-4177-A8A7-FF4F565C4C0B}" dt="2025-11-03T08:25:19.991" v="1410" actId="207"/>
          <ac:spMkLst>
            <pc:docMk/>
            <pc:sldMk cId="0" sldId="270"/>
            <ac:spMk id="2" creationId="{441FA199-FAE6-15A3-20EA-A10EA4B057B8}"/>
          </ac:spMkLst>
        </pc:spChg>
        <pc:spChg chg="mod">
          <ac:chgData name="Diana Van Dyke" userId="5d56d171baa87e34" providerId="LiveId" clId="{91F23B81-B885-4177-A8A7-FF4F565C4C0B}" dt="2025-11-03T08:02:28.768" v="186" actId="2711"/>
          <ac:spMkLst>
            <pc:docMk/>
            <pc:sldMk cId="0" sldId="270"/>
            <ac:spMk id="18434" creationId="{00000000-0000-0000-0000-000000000000}"/>
          </ac:spMkLst>
        </pc:spChg>
        <pc:spChg chg="mod">
          <ac:chgData name="Diana Van Dyke" userId="5d56d171baa87e34" providerId="LiveId" clId="{91F23B81-B885-4177-A8A7-FF4F565C4C0B}" dt="2025-11-03T08:01:07.644" v="98" actId="1076"/>
          <ac:spMkLst>
            <pc:docMk/>
            <pc:sldMk cId="0" sldId="270"/>
            <ac:spMk id="18435" creationId="{00000000-0000-0000-0000-000000000000}"/>
          </ac:spMkLst>
        </pc:spChg>
      </pc:sldChg>
      <pc:sldChg chg="modSp modTransition">
        <pc:chgData name="Diana Van Dyke" userId="5d56d171baa87e34" providerId="LiveId" clId="{91F23B81-B885-4177-A8A7-FF4F565C4C0B}" dt="2025-11-03T07:54:37.245" v="4"/>
        <pc:sldMkLst>
          <pc:docMk/>
          <pc:sldMk cId="0" sldId="277"/>
        </pc:sldMkLst>
        <pc:spChg chg="mod">
          <ac:chgData name="Diana Van Dyke" userId="5d56d171baa87e34" providerId="LiveId" clId="{91F23B81-B885-4177-A8A7-FF4F565C4C0B}" dt="2025-11-03T07:54:37.245" v="4"/>
          <ac:spMkLst>
            <pc:docMk/>
            <pc:sldMk cId="0" sldId="277"/>
            <ac:spMk id="25602" creationId="{00000000-0000-0000-0000-000000000000}"/>
          </ac:spMkLst>
        </pc:spChg>
        <pc:picChg chg="mod">
          <ac:chgData name="Diana Van Dyke" userId="5d56d171baa87e34" providerId="LiveId" clId="{91F23B81-B885-4177-A8A7-FF4F565C4C0B}" dt="2025-11-03T07:54:12.342" v="0"/>
          <ac:picMkLst>
            <pc:docMk/>
            <pc:sldMk cId="0" sldId="277"/>
            <ac:picMk id="3" creationId="{00000000-0000-0000-0000-000000000000}"/>
          </ac:picMkLst>
        </pc:picChg>
      </pc:sldChg>
      <pc:sldChg chg="addSp modSp mod modTransition">
        <pc:chgData name="Diana Van Dyke" userId="5d56d171baa87e34" providerId="LiveId" clId="{91F23B81-B885-4177-A8A7-FF4F565C4C0B}" dt="2025-11-03T08:42:01.599" v="1732" actId="1076"/>
        <pc:sldMkLst>
          <pc:docMk/>
          <pc:sldMk cId="0" sldId="278"/>
        </pc:sldMkLst>
        <pc:spChg chg="add mod ord">
          <ac:chgData name="Diana Van Dyke" userId="5d56d171baa87e34" providerId="LiveId" clId="{91F23B81-B885-4177-A8A7-FF4F565C4C0B}" dt="2025-11-03T08:25:06.991" v="1408" actId="207"/>
          <ac:spMkLst>
            <pc:docMk/>
            <pc:sldMk cId="0" sldId="278"/>
            <ac:spMk id="2" creationId="{630B6B11-0B59-950E-130C-0F19F25588C6}"/>
          </ac:spMkLst>
        </pc:spChg>
        <pc:spChg chg="mod">
          <ac:chgData name="Diana Van Dyke" userId="5d56d171baa87e34" providerId="LiveId" clId="{91F23B81-B885-4177-A8A7-FF4F565C4C0B}" dt="2025-11-03T08:15:00.823" v="203" actId="20577"/>
          <ac:spMkLst>
            <pc:docMk/>
            <pc:sldMk cId="0" sldId="278"/>
            <ac:spMk id="26626" creationId="{00000000-0000-0000-0000-000000000000}"/>
          </ac:spMkLst>
        </pc:spChg>
        <pc:spChg chg="mod">
          <ac:chgData name="Diana Van Dyke" userId="5d56d171baa87e34" providerId="LiveId" clId="{91F23B81-B885-4177-A8A7-FF4F565C4C0B}" dt="2025-11-03T08:42:01.599" v="1732" actId="1076"/>
          <ac:spMkLst>
            <pc:docMk/>
            <pc:sldMk cId="0" sldId="278"/>
            <ac:spMk id="26627" creationId="{00000000-0000-0000-0000-000000000000}"/>
          </ac:spMkLst>
        </pc:spChg>
      </pc:sldChg>
      <pc:sldChg chg="addSp modSp mod modTransition">
        <pc:chgData name="Diana Van Dyke" userId="5d56d171baa87e34" providerId="LiveId" clId="{91F23B81-B885-4177-A8A7-FF4F565C4C0B}" dt="2025-11-03T08:25:29.230" v="1411" actId="207"/>
        <pc:sldMkLst>
          <pc:docMk/>
          <pc:sldMk cId="2985519205" sldId="280"/>
        </pc:sldMkLst>
        <pc:spChg chg="mod">
          <ac:chgData name="Diana Van Dyke" userId="5d56d171baa87e34" providerId="LiveId" clId="{91F23B81-B885-4177-A8A7-FF4F565C4C0B}" dt="2025-11-03T08:02:16.039" v="183" actId="2711"/>
          <ac:spMkLst>
            <pc:docMk/>
            <pc:sldMk cId="2985519205" sldId="280"/>
            <ac:spMk id="2" creationId="{00000000-0000-0000-0000-000000000000}"/>
          </ac:spMkLst>
        </pc:spChg>
        <pc:spChg chg="mod">
          <ac:chgData name="Diana Van Dyke" userId="5d56d171baa87e34" providerId="LiveId" clId="{91F23B81-B885-4177-A8A7-FF4F565C4C0B}" dt="2025-11-03T08:01:03.198" v="97" actId="1076"/>
          <ac:spMkLst>
            <pc:docMk/>
            <pc:sldMk cId="2985519205" sldId="280"/>
            <ac:spMk id="3" creationId="{00000000-0000-0000-0000-000000000000}"/>
          </ac:spMkLst>
        </pc:spChg>
        <pc:spChg chg="add mod ord">
          <ac:chgData name="Diana Van Dyke" userId="5d56d171baa87e34" providerId="LiveId" clId="{91F23B81-B885-4177-A8A7-FF4F565C4C0B}" dt="2025-11-03T08:25:29.230" v="1411" actId="207"/>
          <ac:spMkLst>
            <pc:docMk/>
            <pc:sldMk cId="2985519205" sldId="280"/>
            <ac:spMk id="4" creationId="{EB0C5A88-2007-8671-2B8A-4A2E8E286611}"/>
          </ac:spMkLst>
        </pc:spChg>
      </pc:sldChg>
      <pc:sldChg chg="addSp modSp mod modTransition modAnim">
        <pc:chgData name="Diana Van Dyke" userId="5d56d171baa87e34" providerId="LiveId" clId="{91F23B81-B885-4177-A8A7-FF4F565C4C0B}" dt="2025-11-03T08:25:11.985" v="1409" actId="207"/>
        <pc:sldMkLst>
          <pc:docMk/>
          <pc:sldMk cId="3256047160" sldId="281"/>
        </pc:sldMkLst>
        <pc:spChg chg="mod">
          <ac:chgData name="Diana Van Dyke" userId="5d56d171baa87e34" providerId="LiveId" clId="{91F23B81-B885-4177-A8A7-FF4F565C4C0B}" dt="2025-11-03T08:02:15.752" v="182" actId="1076"/>
          <ac:spMkLst>
            <pc:docMk/>
            <pc:sldMk cId="3256047160" sldId="281"/>
            <ac:spMk id="2" creationId="{C6159E39-029A-02A8-53B2-477E1F154E5B}"/>
          </ac:spMkLst>
        </pc:spChg>
        <pc:spChg chg="mod">
          <ac:chgData name="Diana Van Dyke" userId="5d56d171baa87e34" providerId="LiveId" clId="{91F23B81-B885-4177-A8A7-FF4F565C4C0B}" dt="2025-11-03T08:01:47.025" v="177" actId="20577"/>
          <ac:spMkLst>
            <pc:docMk/>
            <pc:sldMk cId="3256047160" sldId="281"/>
            <ac:spMk id="3" creationId="{C3520064-7C2E-9EA4-3A13-C287AA283250}"/>
          </ac:spMkLst>
        </pc:spChg>
        <pc:spChg chg="add mod ord">
          <ac:chgData name="Diana Van Dyke" userId="5d56d171baa87e34" providerId="LiveId" clId="{91F23B81-B885-4177-A8A7-FF4F565C4C0B}" dt="2025-11-03T08:25:11.985" v="1409" actId="207"/>
          <ac:spMkLst>
            <pc:docMk/>
            <pc:sldMk cId="3256047160" sldId="281"/>
            <ac:spMk id="4" creationId="{E0BA2BE9-C0DA-A005-2EA4-795CEE432CA5}"/>
          </ac:spMkLst>
        </pc:spChg>
      </pc:sldChg>
      <pc:sldChg chg="addSp modSp mod modTransition">
        <pc:chgData name="Diana Van Dyke" userId="5d56d171baa87e34" providerId="LiveId" clId="{91F23B81-B885-4177-A8A7-FF4F565C4C0B}" dt="2025-11-03T08:24:09.025" v="1399" actId="207"/>
        <pc:sldMkLst>
          <pc:docMk/>
          <pc:sldMk cId="4143045870" sldId="282"/>
        </pc:sldMkLst>
        <pc:spChg chg="mod">
          <ac:chgData name="Diana Van Dyke" userId="5d56d171baa87e34" providerId="LiveId" clId="{91F23B81-B885-4177-A8A7-FF4F565C4C0B}" dt="2025-11-03T07:54:37.245" v="4"/>
          <ac:spMkLst>
            <pc:docMk/>
            <pc:sldMk cId="4143045870" sldId="282"/>
            <ac:spMk id="2" creationId="{CEF62611-9A45-B3A7-AEB1-3DC3E64A5525}"/>
          </ac:spMkLst>
        </pc:spChg>
        <pc:spChg chg="add mod ord">
          <ac:chgData name="Diana Van Dyke" userId="5d56d171baa87e34" providerId="LiveId" clId="{91F23B81-B885-4177-A8A7-FF4F565C4C0B}" dt="2025-11-03T08:24:09.025" v="1399" actId="207"/>
          <ac:spMkLst>
            <pc:docMk/>
            <pc:sldMk cId="4143045870" sldId="282"/>
            <ac:spMk id="3" creationId="{2F469C98-4A4C-2251-2CF7-4730AE61DADC}"/>
          </ac:spMkLst>
        </pc:spChg>
        <pc:spChg chg="mod">
          <ac:chgData name="Diana Van Dyke" userId="5d56d171baa87e34" providerId="LiveId" clId="{91F23B81-B885-4177-A8A7-FF4F565C4C0B}" dt="2025-11-03T07:57:44.758" v="66" actId="1076"/>
          <ac:spMkLst>
            <pc:docMk/>
            <pc:sldMk cId="4143045870" sldId="282"/>
            <ac:spMk id="4" creationId="{D47CA8C5-9F4C-9C18-4426-1DE0C0332C6D}"/>
          </ac:spMkLst>
        </pc:spChg>
      </pc:sldChg>
      <pc:sldChg chg="addSp modSp mod modTransition">
        <pc:chgData name="Diana Van Dyke" userId="5d56d171baa87e34" providerId="LiveId" clId="{91F23B81-B885-4177-A8A7-FF4F565C4C0B}" dt="2025-11-03T08:24:02.970" v="1398" actId="207"/>
        <pc:sldMkLst>
          <pc:docMk/>
          <pc:sldMk cId="1095873867" sldId="283"/>
        </pc:sldMkLst>
        <pc:spChg chg="mod">
          <ac:chgData name="Diana Van Dyke" userId="5d56d171baa87e34" providerId="LiveId" clId="{91F23B81-B885-4177-A8A7-FF4F565C4C0B}" dt="2025-11-03T07:54:37.245" v="4"/>
          <ac:spMkLst>
            <pc:docMk/>
            <pc:sldMk cId="1095873867" sldId="283"/>
            <ac:spMk id="2" creationId="{188EF4F9-CCB0-1774-16D0-334AE035FCA0}"/>
          </ac:spMkLst>
        </pc:spChg>
        <pc:spChg chg="add mod ord">
          <ac:chgData name="Diana Van Dyke" userId="5d56d171baa87e34" providerId="LiveId" clId="{91F23B81-B885-4177-A8A7-FF4F565C4C0B}" dt="2025-11-03T08:24:02.970" v="1398" actId="207"/>
          <ac:spMkLst>
            <pc:docMk/>
            <pc:sldMk cId="1095873867" sldId="283"/>
            <ac:spMk id="3" creationId="{4DC3036E-D837-A71F-134B-A73444A513AA}"/>
          </ac:spMkLst>
        </pc:spChg>
      </pc:sldChg>
      <pc:sldChg chg="addSp modSp mod modTransition setBg">
        <pc:chgData name="Diana Van Dyke" userId="5d56d171baa87e34" providerId="LiveId" clId="{91F23B81-B885-4177-A8A7-FF4F565C4C0B}" dt="2025-11-03T08:23:55.990" v="1397" actId="207"/>
        <pc:sldMkLst>
          <pc:docMk/>
          <pc:sldMk cId="3163879582" sldId="284"/>
        </pc:sldMkLst>
        <pc:spChg chg="mod">
          <ac:chgData name="Diana Van Dyke" userId="5d56d171baa87e34" providerId="LiveId" clId="{91F23B81-B885-4177-A8A7-FF4F565C4C0B}" dt="2025-11-03T07:59:36.783" v="83" actId="1076"/>
          <ac:spMkLst>
            <pc:docMk/>
            <pc:sldMk cId="3163879582" sldId="284"/>
            <ac:spMk id="2" creationId="{C2FBB9F1-83C0-BE95-F4C3-CE22F80563A6}"/>
          </ac:spMkLst>
        </pc:spChg>
        <pc:spChg chg="add mod ord">
          <ac:chgData name="Diana Van Dyke" userId="5d56d171baa87e34" providerId="LiveId" clId="{91F23B81-B885-4177-A8A7-FF4F565C4C0B}" dt="2025-11-03T08:23:55.990" v="1397" actId="207"/>
          <ac:spMkLst>
            <pc:docMk/>
            <pc:sldMk cId="3163879582" sldId="284"/>
            <ac:spMk id="3" creationId="{A9F91747-4D7D-68C7-1446-41B406731D64}"/>
          </ac:spMkLst>
        </pc:spChg>
        <pc:spChg chg="mod">
          <ac:chgData name="Diana Van Dyke" userId="5d56d171baa87e34" providerId="LiveId" clId="{91F23B81-B885-4177-A8A7-FF4F565C4C0B}" dt="2025-11-03T07:57:40.470" v="65" actId="1076"/>
          <ac:spMkLst>
            <pc:docMk/>
            <pc:sldMk cId="3163879582" sldId="284"/>
            <ac:spMk id="4" creationId="{98D77B20-057E-ED0A-6D65-8608AB1D4D5E}"/>
          </ac:spMkLst>
        </pc:spChg>
      </pc:sldChg>
      <pc:sldChg chg="addSp modSp mod modTransition">
        <pc:chgData name="Diana Van Dyke" userId="5d56d171baa87e34" providerId="LiveId" clId="{91F23B81-B885-4177-A8A7-FF4F565C4C0B}" dt="2025-11-03T08:23:46.197" v="1396" actId="207"/>
        <pc:sldMkLst>
          <pc:docMk/>
          <pc:sldMk cId="4092280245" sldId="285"/>
        </pc:sldMkLst>
        <pc:spChg chg="mod">
          <ac:chgData name="Diana Van Dyke" userId="5d56d171baa87e34" providerId="LiveId" clId="{91F23B81-B885-4177-A8A7-FF4F565C4C0B}" dt="2025-11-03T07:54:37.245" v="4"/>
          <ac:spMkLst>
            <pc:docMk/>
            <pc:sldMk cId="4092280245" sldId="285"/>
            <ac:spMk id="2" creationId="{BDEA86E0-86F2-853C-4195-10AB7FAD90BB}"/>
          </ac:spMkLst>
        </pc:spChg>
        <pc:spChg chg="mod">
          <ac:chgData name="Diana Van Dyke" userId="5d56d171baa87e34" providerId="LiveId" clId="{91F23B81-B885-4177-A8A7-FF4F565C4C0B}" dt="2025-11-03T07:57:34.977" v="64" actId="1076"/>
          <ac:spMkLst>
            <pc:docMk/>
            <pc:sldMk cId="4092280245" sldId="285"/>
            <ac:spMk id="3" creationId="{C0DBF9D3-51E7-D24F-7E16-6CDC3D972A96}"/>
          </ac:spMkLst>
        </pc:spChg>
        <pc:spChg chg="add mod ord">
          <ac:chgData name="Diana Van Dyke" userId="5d56d171baa87e34" providerId="LiveId" clId="{91F23B81-B885-4177-A8A7-FF4F565C4C0B}" dt="2025-11-03T08:23:46.197" v="1396" actId="207"/>
          <ac:spMkLst>
            <pc:docMk/>
            <pc:sldMk cId="4092280245" sldId="285"/>
            <ac:spMk id="4" creationId="{8D9127AA-09EC-2BDD-0A4A-B328C675E177}"/>
          </ac:spMkLst>
        </pc:spChg>
      </pc:sldChg>
      <pc:sldChg chg="addSp modSp mod modTransition">
        <pc:chgData name="Diana Van Dyke" userId="5d56d171baa87e34" providerId="LiveId" clId="{91F23B81-B885-4177-A8A7-FF4F565C4C0B}" dt="2025-11-03T08:23:37.884" v="1395" actId="207"/>
        <pc:sldMkLst>
          <pc:docMk/>
          <pc:sldMk cId="4280123316" sldId="286"/>
        </pc:sldMkLst>
        <pc:spChg chg="mod">
          <ac:chgData name="Diana Van Dyke" userId="5d56d171baa87e34" providerId="LiveId" clId="{91F23B81-B885-4177-A8A7-FF4F565C4C0B}" dt="2025-11-03T07:54:37.245" v="4"/>
          <ac:spMkLst>
            <pc:docMk/>
            <pc:sldMk cId="4280123316" sldId="286"/>
            <ac:spMk id="2" creationId="{31560D42-F3BF-B339-FA17-94C3E90A2E8B}"/>
          </ac:spMkLst>
        </pc:spChg>
        <pc:spChg chg="add mod ord">
          <ac:chgData name="Diana Van Dyke" userId="5d56d171baa87e34" providerId="LiveId" clId="{91F23B81-B885-4177-A8A7-FF4F565C4C0B}" dt="2025-11-03T08:23:37.884" v="1395" actId="207"/>
          <ac:spMkLst>
            <pc:docMk/>
            <pc:sldMk cId="4280123316" sldId="286"/>
            <ac:spMk id="3" creationId="{D59BAAE3-9FCA-D496-17AD-4E72175C59A7}"/>
          </ac:spMkLst>
        </pc:spChg>
        <pc:spChg chg="mod">
          <ac:chgData name="Diana Van Dyke" userId="5d56d171baa87e34" providerId="LiveId" clId="{91F23B81-B885-4177-A8A7-FF4F565C4C0B}" dt="2025-11-03T08:20:57.621" v="935" actId="1076"/>
          <ac:spMkLst>
            <pc:docMk/>
            <pc:sldMk cId="4280123316" sldId="286"/>
            <ac:spMk id="4" creationId="{9C27CB3A-B342-B7B6-2F50-A4DA874100D4}"/>
          </ac:spMkLst>
        </pc:spChg>
      </pc:sldChg>
      <pc:sldChg chg="addSp delSp modSp new mod ord">
        <pc:chgData name="Diana Van Dyke" userId="5d56d171baa87e34" providerId="LiveId" clId="{91F23B81-B885-4177-A8A7-FF4F565C4C0B}" dt="2025-11-03T08:25:35.638" v="1412" actId="207"/>
        <pc:sldMkLst>
          <pc:docMk/>
          <pc:sldMk cId="1083673221" sldId="287"/>
        </pc:sldMkLst>
        <pc:spChg chg="mod">
          <ac:chgData name="Diana Van Dyke" userId="5d56d171baa87e34" providerId="LiveId" clId="{91F23B81-B885-4177-A8A7-FF4F565C4C0B}" dt="2025-11-03T08:00:52.706" v="95" actId="255"/>
          <ac:spMkLst>
            <pc:docMk/>
            <pc:sldMk cId="1083673221" sldId="287"/>
            <ac:spMk id="2" creationId="{77798511-FF80-537D-E169-60AFC63E1534}"/>
          </ac:spMkLst>
        </pc:spChg>
        <pc:spChg chg="del">
          <ac:chgData name="Diana Van Dyke" userId="5d56d171baa87e34" providerId="LiveId" clId="{91F23B81-B885-4177-A8A7-FF4F565C4C0B}" dt="2025-11-03T07:55:15.383" v="28" actId="478"/>
          <ac:spMkLst>
            <pc:docMk/>
            <pc:sldMk cId="1083673221" sldId="287"/>
            <ac:spMk id="3" creationId="{CA89897D-2552-03E5-294E-8CBAB47388CB}"/>
          </ac:spMkLst>
        </pc:spChg>
        <pc:spChg chg="add mod ord">
          <ac:chgData name="Diana Van Dyke" userId="5d56d171baa87e34" providerId="LiveId" clId="{91F23B81-B885-4177-A8A7-FF4F565C4C0B}" dt="2025-11-03T08:25:35.638" v="1412" actId="207"/>
          <ac:spMkLst>
            <pc:docMk/>
            <pc:sldMk cId="1083673221" sldId="287"/>
            <ac:spMk id="4" creationId="{1D1A91C8-C9D4-6EF5-CBB4-B83774893755}"/>
          </ac:spMkLst>
        </pc:spChg>
      </pc:sldChg>
      <pc:sldChg chg="new del">
        <pc:chgData name="Diana Van Dyke" userId="5d56d171baa87e34" providerId="LiveId" clId="{91F23B81-B885-4177-A8A7-FF4F565C4C0B}" dt="2025-11-03T08:14:54.109" v="190" actId="47"/>
        <pc:sldMkLst>
          <pc:docMk/>
          <pc:sldMk cId="4184608069" sldId="288"/>
        </pc:sldMkLst>
      </pc:sldChg>
      <pc:sldChg chg="modSp add mod ord">
        <pc:chgData name="Diana Van Dyke" userId="5d56d171baa87e34" providerId="LiveId" clId="{91F23B81-B885-4177-A8A7-FF4F565C4C0B}" dt="2025-11-03T08:24:58.677" v="1407" actId="1076"/>
        <pc:sldMkLst>
          <pc:docMk/>
          <pc:sldMk cId="1888740467" sldId="289"/>
        </pc:sldMkLst>
        <pc:spChg chg="mod">
          <ac:chgData name="Diana Van Dyke" userId="5d56d171baa87e34" providerId="LiveId" clId="{91F23B81-B885-4177-A8A7-FF4F565C4C0B}" dt="2025-11-03T08:24:55.661" v="1406" actId="207"/>
          <ac:spMkLst>
            <pc:docMk/>
            <pc:sldMk cId="1888740467" sldId="289"/>
            <ac:spMk id="2" creationId="{BD20A8FF-2336-6EC8-3D51-B521A119605E}"/>
          </ac:spMkLst>
        </pc:spChg>
        <pc:spChg chg="mod">
          <ac:chgData name="Diana Van Dyke" userId="5d56d171baa87e34" providerId="LiveId" clId="{91F23B81-B885-4177-A8A7-FF4F565C4C0B}" dt="2025-11-03T08:24:58.677" v="1407" actId="1076"/>
          <ac:spMkLst>
            <pc:docMk/>
            <pc:sldMk cId="1888740467" sldId="289"/>
            <ac:spMk id="26627" creationId="{F47AF6CE-10DB-42E2-B4C5-7C775529F50F}"/>
          </ac:spMkLst>
        </pc:spChg>
      </pc:sldChg>
      <pc:sldChg chg="new del">
        <pc:chgData name="Diana Van Dyke" userId="5d56d171baa87e34" providerId="LiveId" clId="{91F23B81-B885-4177-A8A7-FF4F565C4C0B}" dt="2025-11-03T08:18:08.292" v="776" actId="47"/>
        <pc:sldMkLst>
          <pc:docMk/>
          <pc:sldMk cId="1433917962" sldId="290"/>
        </pc:sldMkLst>
      </pc:sldChg>
      <pc:sldChg chg="addSp delSp modSp add mod">
        <pc:chgData name="Diana Van Dyke" userId="5d56d171baa87e34" providerId="LiveId" clId="{91F23B81-B885-4177-A8A7-FF4F565C4C0B}" dt="2025-11-03T08:24:49.698" v="1405" actId="207"/>
        <pc:sldMkLst>
          <pc:docMk/>
          <pc:sldMk cId="415768871" sldId="291"/>
        </pc:sldMkLst>
        <pc:spChg chg="mod">
          <ac:chgData name="Diana Van Dyke" userId="5d56d171baa87e34" providerId="LiveId" clId="{91F23B81-B885-4177-A8A7-FF4F565C4C0B}" dt="2025-11-03T08:24:49.698" v="1405" actId="207"/>
          <ac:spMkLst>
            <pc:docMk/>
            <pc:sldMk cId="415768871" sldId="291"/>
            <ac:spMk id="2" creationId="{65270894-7C21-1E25-6FC2-AE49DA7D09AF}"/>
          </ac:spMkLst>
        </pc:spChg>
        <pc:spChg chg="mod">
          <ac:chgData name="Diana Van Dyke" userId="5d56d171baa87e34" providerId="LiveId" clId="{91F23B81-B885-4177-A8A7-FF4F565C4C0B}" dt="2025-11-03T08:17:44.545" v="767" actId="1076"/>
          <ac:spMkLst>
            <pc:docMk/>
            <pc:sldMk cId="415768871" sldId="291"/>
            <ac:spMk id="26626" creationId="{C81B6C65-4300-187A-CD2E-172D6376A27B}"/>
          </ac:spMkLst>
        </pc:spChg>
        <pc:spChg chg="del mod">
          <ac:chgData name="Diana Van Dyke" userId="5d56d171baa87e34" providerId="LiveId" clId="{91F23B81-B885-4177-A8A7-FF4F565C4C0B}" dt="2025-11-03T08:17:29.488" v="763"/>
          <ac:spMkLst>
            <pc:docMk/>
            <pc:sldMk cId="415768871" sldId="291"/>
            <ac:spMk id="26627" creationId="{347372FD-02FE-1F25-EC32-6D8FC7F00BBB}"/>
          </ac:spMkLst>
        </pc:spChg>
        <pc:picChg chg="add mod">
          <ac:chgData name="Diana Van Dyke" userId="5d56d171baa87e34" providerId="LiveId" clId="{91F23B81-B885-4177-A8A7-FF4F565C4C0B}" dt="2025-11-03T08:17:59.485" v="771" actId="1076"/>
          <ac:picMkLst>
            <pc:docMk/>
            <pc:sldMk cId="415768871" sldId="291"/>
            <ac:picMk id="1026" creationId="{8A993C34-2C5D-225C-BB10-E25EF4680EA1}"/>
          </ac:picMkLst>
        </pc:picChg>
      </pc:sldChg>
      <pc:sldChg chg="add del">
        <pc:chgData name="Diana Van Dyke" userId="5d56d171baa87e34" providerId="LiveId" clId="{91F23B81-B885-4177-A8A7-FF4F565C4C0B}" dt="2025-11-03T08:18:04.135" v="773" actId="47"/>
        <pc:sldMkLst>
          <pc:docMk/>
          <pc:sldMk cId="3770625276" sldId="292"/>
        </pc:sldMkLst>
      </pc:sldChg>
      <pc:sldChg chg="add del">
        <pc:chgData name="Diana Van Dyke" userId="5d56d171baa87e34" providerId="LiveId" clId="{91F23B81-B885-4177-A8A7-FF4F565C4C0B}" dt="2025-11-03T08:18:05.842" v="774" actId="47"/>
        <pc:sldMkLst>
          <pc:docMk/>
          <pc:sldMk cId="3571062210" sldId="293"/>
        </pc:sldMkLst>
      </pc:sldChg>
      <pc:sldChg chg="add del">
        <pc:chgData name="Diana Van Dyke" userId="5d56d171baa87e34" providerId="LiveId" clId="{91F23B81-B885-4177-A8A7-FF4F565C4C0B}" dt="2025-11-03T08:18:07.363" v="775" actId="47"/>
        <pc:sldMkLst>
          <pc:docMk/>
          <pc:sldMk cId="3072775368" sldId="294"/>
        </pc:sldMkLst>
      </pc:sldChg>
      <pc:sldChg chg="addSp delSp modSp add mod">
        <pc:chgData name="Diana Van Dyke" userId="5d56d171baa87e34" providerId="LiveId" clId="{91F23B81-B885-4177-A8A7-FF4F565C4C0B}" dt="2025-11-03T08:24:42.223" v="1404" actId="207"/>
        <pc:sldMkLst>
          <pc:docMk/>
          <pc:sldMk cId="344283567" sldId="295"/>
        </pc:sldMkLst>
        <pc:spChg chg="mod">
          <ac:chgData name="Diana Van Dyke" userId="5d56d171baa87e34" providerId="LiveId" clId="{91F23B81-B885-4177-A8A7-FF4F565C4C0B}" dt="2025-11-03T08:24:42.223" v="1404" actId="207"/>
          <ac:spMkLst>
            <pc:docMk/>
            <pc:sldMk cId="344283567" sldId="295"/>
            <ac:spMk id="2" creationId="{2723508F-FBB6-E92D-B53D-39D083EFED66}"/>
          </ac:spMkLst>
        </pc:spChg>
        <pc:spChg chg="add mod">
          <ac:chgData name="Diana Van Dyke" userId="5d56d171baa87e34" providerId="LiveId" clId="{91F23B81-B885-4177-A8A7-FF4F565C4C0B}" dt="2025-11-03T08:18:28.884" v="784" actId="478"/>
          <ac:spMkLst>
            <pc:docMk/>
            <pc:sldMk cId="344283567" sldId="295"/>
            <ac:spMk id="3" creationId="{A63BEC8F-AF70-2004-9BFD-3A876BE881EB}"/>
          </ac:spMkLst>
        </pc:spChg>
        <pc:spChg chg="mod">
          <ac:chgData name="Diana Van Dyke" userId="5d56d171baa87e34" providerId="LiveId" clId="{91F23B81-B885-4177-A8A7-FF4F565C4C0B}" dt="2025-11-03T08:18:17.409" v="782" actId="20577"/>
          <ac:spMkLst>
            <pc:docMk/>
            <pc:sldMk cId="344283567" sldId="295"/>
            <ac:spMk id="26626" creationId="{3E3A9ACE-45F2-D68F-5ABE-38776EF22D69}"/>
          </ac:spMkLst>
        </pc:spChg>
        <pc:picChg chg="del">
          <ac:chgData name="Diana Van Dyke" userId="5d56d171baa87e34" providerId="LiveId" clId="{91F23B81-B885-4177-A8A7-FF4F565C4C0B}" dt="2025-11-03T08:18:28.884" v="784" actId="478"/>
          <ac:picMkLst>
            <pc:docMk/>
            <pc:sldMk cId="344283567" sldId="295"/>
            <ac:picMk id="1026" creationId="{759D5C7D-FE3F-0746-D4B6-6D3F05A72B36}"/>
          </ac:picMkLst>
        </pc:picChg>
        <pc:picChg chg="add del">
          <ac:chgData name="Diana Van Dyke" userId="5d56d171baa87e34" providerId="LiveId" clId="{91F23B81-B885-4177-A8A7-FF4F565C4C0B}" dt="2025-11-03T08:18:28.884" v="784" actId="478"/>
          <ac:picMkLst>
            <pc:docMk/>
            <pc:sldMk cId="344283567" sldId="295"/>
            <ac:picMk id="6146" creationId="{1AE2C75D-FFE9-C06A-5861-A2F377A86FC8}"/>
          </ac:picMkLst>
        </pc:picChg>
        <pc:picChg chg="add mod">
          <ac:chgData name="Diana Van Dyke" userId="5d56d171baa87e34" providerId="LiveId" clId="{91F23B81-B885-4177-A8A7-FF4F565C4C0B}" dt="2025-11-03T08:18:33.496" v="786" actId="1076"/>
          <ac:picMkLst>
            <pc:docMk/>
            <pc:sldMk cId="344283567" sldId="295"/>
            <ac:picMk id="6148" creationId="{BC48BF70-771B-0B0D-CA9B-C42DE2FA5A9A}"/>
          </ac:picMkLst>
        </pc:picChg>
      </pc:sldChg>
      <pc:sldChg chg="addSp delSp modSp add mod">
        <pc:chgData name="Diana Van Dyke" userId="5d56d171baa87e34" providerId="LiveId" clId="{91F23B81-B885-4177-A8A7-FF4F565C4C0B}" dt="2025-11-03T08:24:35.865" v="1403" actId="207"/>
        <pc:sldMkLst>
          <pc:docMk/>
          <pc:sldMk cId="898062021" sldId="296"/>
        </pc:sldMkLst>
        <pc:spChg chg="mod">
          <ac:chgData name="Diana Van Dyke" userId="5d56d171baa87e34" providerId="LiveId" clId="{91F23B81-B885-4177-A8A7-FF4F565C4C0B}" dt="2025-11-03T08:24:35.865" v="1403" actId="207"/>
          <ac:spMkLst>
            <pc:docMk/>
            <pc:sldMk cId="898062021" sldId="296"/>
            <ac:spMk id="2" creationId="{8A627EE1-1A85-001D-52E4-6EBDD5335083}"/>
          </ac:spMkLst>
        </pc:spChg>
        <pc:spChg chg="add del mod">
          <ac:chgData name="Diana Van Dyke" userId="5d56d171baa87e34" providerId="LiveId" clId="{91F23B81-B885-4177-A8A7-FF4F565C4C0B}" dt="2025-11-03T08:18:42.344" v="788"/>
          <ac:spMkLst>
            <pc:docMk/>
            <pc:sldMk cId="898062021" sldId="296"/>
            <ac:spMk id="3" creationId="{FE3DF0DE-B250-291E-5156-7D42EEE63DE5}"/>
          </ac:spMkLst>
        </pc:spChg>
        <pc:spChg chg="mod">
          <ac:chgData name="Diana Van Dyke" userId="5d56d171baa87e34" providerId="LiveId" clId="{91F23B81-B885-4177-A8A7-FF4F565C4C0B}" dt="2025-11-03T08:19:17.444" v="798" actId="20577"/>
          <ac:spMkLst>
            <pc:docMk/>
            <pc:sldMk cId="898062021" sldId="296"/>
            <ac:spMk id="26626" creationId="{2D7A1560-20D3-7E43-7ADA-E8C1E5A18BBE}"/>
          </ac:spMkLst>
        </pc:spChg>
        <pc:picChg chg="del">
          <ac:chgData name="Diana Van Dyke" userId="5d56d171baa87e34" providerId="LiveId" clId="{91F23B81-B885-4177-A8A7-FF4F565C4C0B}" dt="2025-11-03T08:18:40.179" v="787" actId="478"/>
          <ac:picMkLst>
            <pc:docMk/>
            <pc:sldMk cId="898062021" sldId="296"/>
            <ac:picMk id="1026" creationId="{CB64E67C-1F47-EAD4-6029-BD4DEDD33D7C}"/>
          </ac:picMkLst>
        </pc:picChg>
        <pc:picChg chg="add mod">
          <ac:chgData name="Diana Van Dyke" userId="5d56d171baa87e34" providerId="LiveId" clId="{91F23B81-B885-4177-A8A7-FF4F565C4C0B}" dt="2025-11-03T08:18:53.709" v="791" actId="1076"/>
          <ac:picMkLst>
            <pc:docMk/>
            <pc:sldMk cId="898062021" sldId="296"/>
            <ac:picMk id="5122" creationId="{0C5C7DDF-1ADC-2361-03B0-BEB5EA12E674}"/>
          </ac:picMkLst>
        </pc:picChg>
      </pc:sldChg>
      <pc:sldChg chg="add del">
        <pc:chgData name="Diana Van Dyke" userId="5d56d171baa87e34" providerId="LiveId" clId="{91F23B81-B885-4177-A8A7-FF4F565C4C0B}" dt="2025-11-03T08:18:59.504" v="792" actId="47"/>
        <pc:sldMkLst>
          <pc:docMk/>
          <pc:sldMk cId="275142504" sldId="297"/>
        </pc:sldMkLst>
      </pc:sldChg>
      <pc:sldChg chg="addSp delSp modSp add mod">
        <pc:chgData name="Diana Van Dyke" userId="5d56d171baa87e34" providerId="LiveId" clId="{91F23B81-B885-4177-A8A7-FF4F565C4C0B}" dt="2025-11-03T08:24:30.359" v="1402" actId="207"/>
        <pc:sldMkLst>
          <pc:docMk/>
          <pc:sldMk cId="2513947497" sldId="298"/>
        </pc:sldMkLst>
        <pc:spChg chg="mod">
          <ac:chgData name="Diana Van Dyke" userId="5d56d171baa87e34" providerId="LiveId" clId="{91F23B81-B885-4177-A8A7-FF4F565C4C0B}" dt="2025-11-03T08:24:30.359" v="1402" actId="207"/>
          <ac:spMkLst>
            <pc:docMk/>
            <pc:sldMk cId="2513947497" sldId="298"/>
            <ac:spMk id="2" creationId="{338D9267-F56C-819A-D3B1-ABDA8E964715}"/>
          </ac:spMkLst>
        </pc:spChg>
        <pc:spChg chg="add del mod">
          <ac:chgData name="Diana Van Dyke" userId="5d56d171baa87e34" providerId="LiveId" clId="{91F23B81-B885-4177-A8A7-FF4F565C4C0B}" dt="2025-11-03T08:19:06.714" v="794"/>
          <ac:spMkLst>
            <pc:docMk/>
            <pc:sldMk cId="2513947497" sldId="298"/>
            <ac:spMk id="3" creationId="{6DCE43AB-4E7F-5CFB-FA39-E6736D2A239D}"/>
          </ac:spMkLst>
        </pc:spChg>
        <pc:spChg chg="mod">
          <ac:chgData name="Diana Van Dyke" userId="5d56d171baa87e34" providerId="LiveId" clId="{91F23B81-B885-4177-A8A7-FF4F565C4C0B}" dt="2025-11-03T08:19:24.556" v="800" actId="20577"/>
          <ac:spMkLst>
            <pc:docMk/>
            <pc:sldMk cId="2513947497" sldId="298"/>
            <ac:spMk id="26626" creationId="{4C179AB6-DE78-E1A1-0859-1A5939751654}"/>
          </ac:spMkLst>
        </pc:spChg>
        <pc:picChg chg="del">
          <ac:chgData name="Diana Van Dyke" userId="5d56d171baa87e34" providerId="LiveId" clId="{91F23B81-B885-4177-A8A7-FF4F565C4C0B}" dt="2025-11-03T08:19:04.337" v="793" actId="478"/>
          <ac:picMkLst>
            <pc:docMk/>
            <pc:sldMk cId="2513947497" sldId="298"/>
            <ac:picMk id="1026" creationId="{98CDAC75-3547-A013-BBBB-46284947D322}"/>
          </ac:picMkLst>
        </pc:picChg>
        <pc:picChg chg="add mod">
          <ac:chgData name="Diana Van Dyke" userId="5d56d171baa87e34" providerId="LiveId" clId="{91F23B81-B885-4177-A8A7-FF4F565C4C0B}" dt="2025-11-03T08:19:12.210" v="796" actId="14100"/>
          <ac:picMkLst>
            <pc:docMk/>
            <pc:sldMk cId="2513947497" sldId="298"/>
            <ac:picMk id="3074" creationId="{C6C9072D-E014-F465-6A2F-4279A2CA050F}"/>
          </ac:picMkLst>
        </pc:picChg>
      </pc:sldChg>
      <pc:sldChg chg="addSp delSp modSp add mod">
        <pc:chgData name="Diana Van Dyke" userId="5d56d171baa87e34" providerId="LiveId" clId="{91F23B81-B885-4177-A8A7-FF4F565C4C0B}" dt="2025-11-03T08:24:22.427" v="1401" actId="207"/>
        <pc:sldMkLst>
          <pc:docMk/>
          <pc:sldMk cId="3059316113" sldId="299"/>
        </pc:sldMkLst>
        <pc:spChg chg="mod">
          <ac:chgData name="Diana Van Dyke" userId="5d56d171baa87e34" providerId="LiveId" clId="{91F23B81-B885-4177-A8A7-FF4F565C4C0B}" dt="2025-11-03T08:24:22.427" v="1401" actId="207"/>
          <ac:spMkLst>
            <pc:docMk/>
            <pc:sldMk cId="3059316113" sldId="299"/>
            <ac:spMk id="2" creationId="{D5FE7B4F-ADD5-0806-A22B-1B19C0AF5E1C}"/>
          </ac:spMkLst>
        </pc:spChg>
        <pc:spChg chg="add del mod">
          <ac:chgData name="Diana Van Dyke" userId="5d56d171baa87e34" providerId="LiveId" clId="{91F23B81-B885-4177-A8A7-FF4F565C4C0B}" dt="2025-11-03T08:19:38.434" v="804"/>
          <ac:spMkLst>
            <pc:docMk/>
            <pc:sldMk cId="3059316113" sldId="299"/>
            <ac:spMk id="3" creationId="{E500430A-14F9-9EF0-297A-2A37EB9CDD24}"/>
          </ac:spMkLst>
        </pc:spChg>
        <pc:spChg chg="mod">
          <ac:chgData name="Diana Van Dyke" userId="5d56d171baa87e34" providerId="LiveId" clId="{91F23B81-B885-4177-A8A7-FF4F565C4C0B}" dt="2025-11-03T08:19:28.686" v="802" actId="20577"/>
          <ac:spMkLst>
            <pc:docMk/>
            <pc:sldMk cId="3059316113" sldId="299"/>
            <ac:spMk id="26626" creationId="{9BDC5637-738B-82B4-B37C-D141385B0FE3}"/>
          </ac:spMkLst>
        </pc:spChg>
        <pc:picChg chg="del">
          <ac:chgData name="Diana Van Dyke" userId="5d56d171baa87e34" providerId="LiveId" clId="{91F23B81-B885-4177-A8A7-FF4F565C4C0B}" dt="2025-11-03T08:19:30.795" v="803" actId="478"/>
          <ac:picMkLst>
            <pc:docMk/>
            <pc:sldMk cId="3059316113" sldId="299"/>
            <ac:picMk id="1026" creationId="{EAA59681-B0A4-92C2-8714-47A60B0F9697}"/>
          </ac:picMkLst>
        </pc:picChg>
        <pc:picChg chg="add mod">
          <ac:chgData name="Diana Van Dyke" userId="5d56d171baa87e34" providerId="LiveId" clId="{91F23B81-B885-4177-A8A7-FF4F565C4C0B}" dt="2025-11-03T08:19:46.772" v="807" actId="1076"/>
          <ac:picMkLst>
            <pc:docMk/>
            <pc:sldMk cId="3059316113" sldId="299"/>
            <ac:picMk id="2050" creationId="{5D86D7B1-BD33-EFF3-69AC-E487414A8097}"/>
          </ac:picMkLst>
        </pc:picChg>
      </pc:sldChg>
      <pc:sldChg chg="modSp add mod ord">
        <pc:chgData name="Diana Van Dyke" userId="5d56d171baa87e34" providerId="LiveId" clId="{91F23B81-B885-4177-A8A7-FF4F565C4C0B}" dt="2025-11-03T08:24:15.555" v="1400" actId="207"/>
        <pc:sldMkLst>
          <pc:docMk/>
          <pc:sldMk cId="542721410" sldId="300"/>
        </pc:sldMkLst>
        <pc:spChg chg="mod">
          <ac:chgData name="Diana Van Dyke" userId="5d56d171baa87e34" providerId="LiveId" clId="{91F23B81-B885-4177-A8A7-FF4F565C4C0B}" dt="2025-11-03T08:24:15.555" v="1400" actId="207"/>
          <ac:spMkLst>
            <pc:docMk/>
            <pc:sldMk cId="542721410" sldId="300"/>
            <ac:spMk id="2" creationId="{9F742FD0-FBBC-A14B-AF86-8518AFDB0090}"/>
          </ac:spMkLst>
        </pc:spChg>
        <pc:spChg chg="mod">
          <ac:chgData name="Diana Van Dyke" userId="5d56d171baa87e34" providerId="LiveId" clId="{91F23B81-B885-4177-A8A7-FF4F565C4C0B}" dt="2025-11-03T08:20:29.713" v="918" actId="20577"/>
          <ac:spMkLst>
            <pc:docMk/>
            <pc:sldMk cId="542721410" sldId="300"/>
            <ac:spMk id="26626" creationId="{A74325D0-B4FA-A901-DDF1-8E5B4CE77097}"/>
          </ac:spMkLst>
        </pc:spChg>
        <pc:spChg chg="mod">
          <ac:chgData name="Diana Van Dyke" userId="5d56d171baa87e34" providerId="LiveId" clId="{91F23B81-B885-4177-A8A7-FF4F565C4C0B}" dt="2025-11-03T08:20:47.074" v="934" actId="1076"/>
          <ac:spMkLst>
            <pc:docMk/>
            <pc:sldMk cId="542721410" sldId="300"/>
            <ac:spMk id="26627" creationId="{D0CCBCED-C1CF-65C8-1315-1F540C1F48BA}"/>
          </ac:spMkLst>
        </pc:spChg>
      </pc:sldChg>
      <pc:sldChg chg="new del">
        <pc:chgData name="Diana Van Dyke" userId="5d56d171baa87e34" providerId="LiveId" clId="{91F23B81-B885-4177-A8A7-FF4F565C4C0B}" dt="2025-11-03T08:19:57.902" v="809" actId="47"/>
        <pc:sldMkLst>
          <pc:docMk/>
          <pc:sldMk cId="1316311295" sldId="300"/>
        </pc:sldMkLst>
      </pc:sldChg>
      <pc:sldChg chg="new del">
        <pc:chgData name="Diana Van Dyke" userId="5d56d171baa87e34" providerId="LiveId" clId="{91F23B81-B885-4177-A8A7-FF4F565C4C0B}" dt="2025-11-03T08:25:43.305" v="1413" actId="47"/>
        <pc:sldMkLst>
          <pc:docMk/>
          <pc:sldMk cId="3078142099" sldId="301"/>
        </pc:sldMkLst>
      </pc:sldChg>
      <pc:sldChg chg="modSp add mod modAnim">
        <pc:chgData name="Diana Van Dyke" userId="5d56d171baa87e34" providerId="LiveId" clId="{91F23B81-B885-4177-A8A7-FF4F565C4C0B}" dt="2025-11-03T08:42:47.453" v="1747" actId="20577"/>
        <pc:sldMkLst>
          <pc:docMk/>
          <pc:sldMk cId="621552728" sldId="302"/>
        </pc:sldMkLst>
        <pc:spChg chg="mod">
          <ac:chgData name="Diana Van Dyke" userId="5d56d171baa87e34" providerId="LiveId" clId="{91F23B81-B885-4177-A8A7-FF4F565C4C0B}" dt="2025-11-03T08:21:06.039" v="953" actId="20577"/>
          <ac:spMkLst>
            <pc:docMk/>
            <pc:sldMk cId="621552728" sldId="302"/>
            <ac:spMk id="2" creationId="{D00579EF-3151-8321-C1F1-77052174429B}"/>
          </ac:spMkLst>
        </pc:spChg>
        <pc:spChg chg="mod">
          <ac:chgData name="Diana Van Dyke" userId="5d56d171baa87e34" providerId="LiveId" clId="{91F23B81-B885-4177-A8A7-FF4F565C4C0B}" dt="2025-11-03T08:23:26.284" v="1394" actId="207"/>
          <ac:spMkLst>
            <pc:docMk/>
            <pc:sldMk cId="621552728" sldId="302"/>
            <ac:spMk id="3" creationId="{47E8997A-CF18-4237-0C18-E4E16873A0E5}"/>
          </ac:spMkLst>
        </pc:spChg>
        <pc:spChg chg="mod">
          <ac:chgData name="Diana Van Dyke" userId="5d56d171baa87e34" providerId="LiveId" clId="{91F23B81-B885-4177-A8A7-FF4F565C4C0B}" dt="2025-11-03T08:42:47.453" v="1747" actId="20577"/>
          <ac:spMkLst>
            <pc:docMk/>
            <pc:sldMk cId="621552728" sldId="302"/>
            <ac:spMk id="4" creationId="{3655A36C-8D1B-7B59-8014-E77FEE549999}"/>
          </ac:spMkLst>
        </pc:spChg>
      </pc:sldChg>
      <pc:sldChg chg="addSp delSp modSp new del">
        <pc:chgData name="Diana Van Dyke" userId="5d56d171baa87e34" providerId="LiveId" clId="{91F23B81-B885-4177-A8A7-FF4F565C4C0B}" dt="2025-11-03T08:38:11.835" v="1585" actId="47"/>
        <pc:sldMkLst>
          <pc:docMk/>
          <pc:sldMk cId="2537016877" sldId="303"/>
        </pc:sldMkLst>
        <pc:spChg chg="del">
          <ac:chgData name="Diana Van Dyke" userId="5d56d171baa87e34" providerId="LiveId" clId="{91F23B81-B885-4177-A8A7-FF4F565C4C0B}" dt="2025-11-03T08:37:54.426" v="1579"/>
          <ac:spMkLst>
            <pc:docMk/>
            <pc:sldMk cId="2537016877" sldId="303"/>
            <ac:spMk id="3" creationId="{AB4E3D91-614A-9924-CD9F-001B98A35510}"/>
          </ac:spMkLst>
        </pc:spChg>
        <pc:picChg chg="add mod">
          <ac:chgData name="Diana Van Dyke" userId="5d56d171baa87e34" providerId="LiveId" clId="{91F23B81-B885-4177-A8A7-FF4F565C4C0B}" dt="2025-11-03T08:37:54.426" v="1579"/>
          <ac:picMkLst>
            <pc:docMk/>
            <pc:sldMk cId="2537016877" sldId="303"/>
            <ac:picMk id="1026" creationId="{32A1BCBC-3292-7BAD-0B0C-7D78F73B981D}"/>
          </ac:picMkLst>
        </pc:picChg>
      </pc:sldChg>
      <pc:sldChg chg="addSp modSp add mod modAnim">
        <pc:chgData name="Diana Van Dyke" userId="5d56d171baa87e34" providerId="LiveId" clId="{91F23B81-B885-4177-A8A7-FF4F565C4C0B}" dt="2025-11-03T08:38:53.481" v="1616" actId="1076"/>
        <pc:sldMkLst>
          <pc:docMk/>
          <pc:sldMk cId="2822918645" sldId="304"/>
        </pc:sldMkLst>
        <pc:spChg chg="mod">
          <ac:chgData name="Diana Van Dyke" userId="5d56d171baa87e34" providerId="LiveId" clId="{91F23B81-B885-4177-A8A7-FF4F565C4C0B}" dt="2025-11-03T08:38:43.406" v="1614" actId="20577"/>
          <ac:spMkLst>
            <pc:docMk/>
            <pc:sldMk cId="2822918645" sldId="304"/>
            <ac:spMk id="2" creationId="{ED889EBF-FA5D-668F-CB86-5A92466CC3AB}"/>
          </ac:spMkLst>
        </pc:spChg>
        <pc:spChg chg="mod">
          <ac:chgData name="Diana Van Dyke" userId="5d56d171baa87e34" providerId="LiveId" clId="{91F23B81-B885-4177-A8A7-FF4F565C4C0B}" dt="2025-11-03T08:38:03.433" v="1581" actId="6549"/>
          <ac:spMkLst>
            <pc:docMk/>
            <pc:sldMk cId="2822918645" sldId="304"/>
            <ac:spMk id="3" creationId="{5CD14C12-C3BE-3D2F-9BEE-8C54081DA865}"/>
          </ac:spMkLst>
        </pc:spChg>
        <pc:spChg chg="mod">
          <ac:chgData name="Diana Van Dyke" userId="5d56d171baa87e34" providerId="LiveId" clId="{91F23B81-B885-4177-A8A7-FF4F565C4C0B}" dt="2025-11-03T08:38:30.445" v="1590" actId="14100"/>
          <ac:spMkLst>
            <pc:docMk/>
            <pc:sldMk cId="2822918645" sldId="304"/>
            <ac:spMk id="4" creationId="{8B278BD1-A3A5-7CAD-17C9-DABB39C69C20}"/>
          </ac:spMkLst>
        </pc:spChg>
        <pc:picChg chg="add mod">
          <ac:chgData name="Diana Van Dyke" userId="5d56d171baa87e34" providerId="LiveId" clId="{91F23B81-B885-4177-A8A7-FF4F565C4C0B}" dt="2025-11-03T08:38:53.481" v="1616" actId="1076"/>
          <ac:picMkLst>
            <pc:docMk/>
            <pc:sldMk cId="2822918645" sldId="304"/>
            <ac:picMk id="5" creationId="{8A8638D7-0D0A-8F6B-3BC5-916E8488851A}"/>
          </ac:picMkLst>
        </pc:picChg>
      </pc:sldChg>
      <pc:sldChg chg="new del">
        <pc:chgData name="Diana Van Dyke" userId="5d56d171baa87e34" providerId="LiveId" clId="{91F23B81-B885-4177-A8A7-FF4F565C4C0B}" dt="2025-11-03T08:39:02.410" v="1618" actId="680"/>
        <pc:sldMkLst>
          <pc:docMk/>
          <pc:sldMk cId="571168596" sldId="305"/>
        </pc:sldMkLst>
      </pc:sldChg>
      <pc:sldChg chg="addSp delSp modSp add mod ord delAnim">
        <pc:chgData name="Diana Van Dyke" userId="5d56d171baa87e34" providerId="LiveId" clId="{91F23B81-B885-4177-A8A7-FF4F565C4C0B}" dt="2025-11-03T08:41:45.220" v="1731" actId="12"/>
        <pc:sldMkLst>
          <pc:docMk/>
          <pc:sldMk cId="1965021198" sldId="305"/>
        </pc:sldMkLst>
        <pc:spChg chg="mod">
          <ac:chgData name="Diana Van Dyke" userId="5d56d171baa87e34" providerId="LiveId" clId="{91F23B81-B885-4177-A8A7-FF4F565C4C0B}" dt="2025-11-03T08:39:11.850" v="1659" actId="20577"/>
          <ac:spMkLst>
            <pc:docMk/>
            <pc:sldMk cId="1965021198" sldId="305"/>
            <ac:spMk id="2" creationId="{286145EA-9E1D-7FBB-8459-4BD104946852}"/>
          </ac:spMkLst>
        </pc:spChg>
        <pc:spChg chg="del">
          <ac:chgData name="Diana Van Dyke" userId="5d56d171baa87e34" providerId="LiveId" clId="{91F23B81-B885-4177-A8A7-FF4F565C4C0B}" dt="2025-11-03T08:39:16.707" v="1660" actId="478"/>
          <ac:spMkLst>
            <pc:docMk/>
            <pc:sldMk cId="1965021198" sldId="305"/>
            <ac:spMk id="3" creationId="{48647233-8219-27AA-3D08-921B0C0B71B8}"/>
          </ac:spMkLst>
        </pc:spChg>
        <pc:spChg chg="add del mod">
          <ac:chgData name="Diana Van Dyke" userId="5d56d171baa87e34" providerId="LiveId" clId="{91F23B81-B885-4177-A8A7-FF4F565C4C0B}" dt="2025-11-03T08:40:12.820" v="1677" actId="478"/>
          <ac:spMkLst>
            <pc:docMk/>
            <pc:sldMk cId="1965021198" sldId="305"/>
            <ac:spMk id="6" creationId="{EBCF6E6A-8A2C-EAB7-7159-B401708D44B4}"/>
          </ac:spMkLst>
        </pc:spChg>
        <pc:spChg chg="add mod">
          <ac:chgData name="Diana Van Dyke" userId="5d56d171baa87e34" providerId="LiveId" clId="{91F23B81-B885-4177-A8A7-FF4F565C4C0B}" dt="2025-11-03T08:41:09.828" v="1721" actId="12"/>
          <ac:spMkLst>
            <pc:docMk/>
            <pc:sldMk cId="1965021198" sldId="305"/>
            <ac:spMk id="7" creationId="{40150868-8F95-B5A0-20D1-2D3F39340438}"/>
          </ac:spMkLst>
        </pc:spChg>
        <pc:spChg chg="add del mod">
          <ac:chgData name="Diana Van Dyke" userId="5d56d171baa87e34" providerId="LiveId" clId="{91F23B81-B885-4177-A8A7-FF4F565C4C0B}" dt="2025-11-03T08:40:16.108" v="1678" actId="478"/>
          <ac:spMkLst>
            <pc:docMk/>
            <pc:sldMk cId="1965021198" sldId="305"/>
            <ac:spMk id="9" creationId="{F7C24A34-2825-8D8B-4E2F-2750DE5D6AFE}"/>
          </ac:spMkLst>
        </pc:spChg>
        <pc:spChg chg="add del mod">
          <ac:chgData name="Diana Van Dyke" userId="5d56d171baa87e34" providerId="LiveId" clId="{91F23B81-B885-4177-A8A7-FF4F565C4C0B}" dt="2025-11-03T08:40:33.114" v="1686" actId="478"/>
          <ac:spMkLst>
            <pc:docMk/>
            <pc:sldMk cId="1965021198" sldId="305"/>
            <ac:spMk id="10" creationId="{59996467-5478-0DAF-5462-85CC71B2CF55}"/>
          </ac:spMkLst>
        </pc:spChg>
        <pc:spChg chg="add del mod">
          <ac:chgData name="Diana Van Dyke" userId="5d56d171baa87e34" providerId="LiveId" clId="{91F23B81-B885-4177-A8A7-FF4F565C4C0B}" dt="2025-11-03T08:40:36.696" v="1689" actId="478"/>
          <ac:spMkLst>
            <pc:docMk/>
            <pc:sldMk cId="1965021198" sldId="305"/>
            <ac:spMk id="11" creationId="{CEFDEA1A-E582-4A40-93E1-19E4BBF1C97C}"/>
          </ac:spMkLst>
        </pc:spChg>
        <pc:spChg chg="add mod">
          <ac:chgData name="Diana Van Dyke" userId="5d56d171baa87e34" providerId="LiveId" clId="{91F23B81-B885-4177-A8A7-FF4F565C4C0B}" dt="2025-11-03T08:41:39.387" v="1729" actId="12"/>
          <ac:spMkLst>
            <pc:docMk/>
            <pc:sldMk cId="1965021198" sldId="305"/>
            <ac:spMk id="12" creationId="{03FE980B-1AC9-AB49-0945-9A514B702933}"/>
          </ac:spMkLst>
        </pc:spChg>
        <pc:spChg chg="add mod">
          <ac:chgData name="Diana Van Dyke" userId="5d56d171baa87e34" providerId="LiveId" clId="{91F23B81-B885-4177-A8A7-FF4F565C4C0B}" dt="2025-11-03T08:41:42.277" v="1730" actId="12"/>
          <ac:spMkLst>
            <pc:docMk/>
            <pc:sldMk cId="1965021198" sldId="305"/>
            <ac:spMk id="13" creationId="{E5CEC8AC-7F1B-AF5B-417E-1EDC61137FF7}"/>
          </ac:spMkLst>
        </pc:spChg>
        <pc:spChg chg="add mod">
          <ac:chgData name="Diana Van Dyke" userId="5d56d171baa87e34" providerId="LiveId" clId="{91F23B81-B885-4177-A8A7-FF4F565C4C0B}" dt="2025-11-03T08:41:45.220" v="1731" actId="12"/>
          <ac:spMkLst>
            <pc:docMk/>
            <pc:sldMk cId="1965021198" sldId="305"/>
            <ac:spMk id="14" creationId="{423C98DD-B004-5708-34F5-077245F939DB}"/>
          </ac:spMkLst>
        </pc:spChg>
      </pc:sldChg>
      <pc:sldChg chg="add del">
        <pc:chgData name="Diana Van Dyke" userId="5d56d171baa87e34" providerId="LiveId" clId="{91F23B81-B885-4177-A8A7-FF4F565C4C0B}" dt="2025-11-03T08:38:06.635" v="1583"/>
        <pc:sldMkLst>
          <pc:docMk/>
          <pc:sldMk cId="3896028535" sldId="305"/>
        </pc:sldMkLst>
      </pc:sldChg>
      <pc:sldMasterChg chg="del delSldLayout">
        <pc:chgData name="Diana Van Dyke" userId="5d56d171baa87e34" providerId="LiveId" clId="{91F23B81-B885-4177-A8A7-FF4F565C4C0B}" dt="2025-11-03T07:55:08.056" v="26" actId="47"/>
        <pc:sldMasterMkLst>
          <pc:docMk/>
          <pc:sldMasterMk cId="0" sldId="2147483648"/>
        </pc:sldMasterMkLst>
        <pc:sldLayoutChg chg="del">
          <pc:chgData name="Diana Van Dyke" userId="5d56d171baa87e34" providerId="LiveId" clId="{91F23B81-B885-4177-A8A7-FF4F565C4C0B}" dt="2025-11-03T07:55:08.056" v="26" actId="47"/>
          <pc:sldLayoutMkLst>
            <pc:docMk/>
            <pc:sldMasterMk cId="0" sldId="2147483648"/>
            <pc:sldLayoutMk cId="3752224520" sldId="2147483660"/>
          </pc:sldLayoutMkLst>
        </pc:sldLayoutChg>
        <pc:sldLayoutChg chg="del">
          <pc:chgData name="Diana Van Dyke" userId="5d56d171baa87e34" providerId="LiveId" clId="{91F23B81-B885-4177-A8A7-FF4F565C4C0B}" dt="2025-11-03T07:55:08.056" v="26" actId="47"/>
          <pc:sldLayoutMkLst>
            <pc:docMk/>
            <pc:sldMasterMk cId="0" sldId="2147483648"/>
            <pc:sldLayoutMk cId="2355315026" sldId="2147483661"/>
          </pc:sldLayoutMkLst>
        </pc:sldLayoutChg>
        <pc:sldLayoutChg chg="del">
          <pc:chgData name="Diana Van Dyke" userId="5d56d171baa87e34" providerId="LiveId" clId="{91F23B81-B885-4177-A8A7-FF4F565C4C0B}" dt="2025-11-03T07:55:08.056" v="26" actId="47"/>
          <pc:sldLayoutMkLst>
            <pc:docMk/>
            <pc:sldMasterMk cId="0" sldId="2147483648"/>
            <pc:sldLayoutMk cId="1325808288" sldId="2147483662"/>
          </pc:sldLayoutMkLst>
        </pc:sldLayoutChg>
        <pc:sldLayoutChg chg="del">
          <pc:chgData name="Diana Van Dyke" userId="5d56d171baa87e34" providerId="LiveId" clId="{91F23B81-B885-4177-A8A7-FF4F565C4C0B}" dt="2025-11-03T07:55:08.056" v="26" actId="47"/>
          <pc:sldLayoutMkLst>
            <pc:docMk/>
            <pc:sldMasterMk cId="0" sldId="2147483648"/>
            <pc:sldLayoutMk cId="2985840617" sldId="2147483663"/>
          </pc:sldLayoutMkLst>
        </pc:sldLayoutChg>
        <pc:sldLayoutChg chg="del">
          <pc:chgData name="Diana Van Dyke" userId="5d56d171baa87e34" providerId="LiveId" clId="{91F23B81-B885-4177-A8A7-FF4F565C4C0B}" dt="2025-11-03T07:55:08.056" v="26" actId="47"/>
          <pc:sldLayoutMkLst>
            <pc:docMk/>
            <pc:sldMasterMk cId="0" sldId="2147483648"/>
            <pc:sldLayoutMk cId="3122435732" sldId="2147483664"/>
          </pc:sldLayoutMkLst>
        </pc:sldLayoutChg>
        <pc:sldLayoutChg chg="del">
          <pc:chgData name="Diana Van Dyke" userId="5d56d171baa87e34" providerId="LiveId" clId="{91F23B81-B885-4177-A8A7-FF4F565C4C0B}" dt="2025-11-03T07:55:08.056" v="26" actId="47"/>
          <pc:sldLayoutMkLst>
            <pc:docMk/>
            <pc:sldMasterMk cId="0" sldId="2147483648"/>
            <pc:sldLayoutMk cId="2841231087" sldId="2147483665"/>
          </pc:sldLayoutMkLst>
        </pc:sldLayoutChg>
        <pc:sldLayoutChg chg="del">
          <pc:chgData name="Diana Van Dyke" userId="5d56d171baa87e34" providerId="LiveId" clId="{91F23B81-B885-4177-A8A7-FF4F565C4C0B}" dt="2025-11-03T07:55:08.056" v="26" actId="47"/>
          <pc:sldLayoutMkLst>
            <pc:docMk/>
            <pc:sldMasterMk cId="0" sldId="2147483648"/>
            <pc:sldLayoutMk cId="483996207" sldId="2147483666"/>
          </pc:sldLayoutMkLst>
        </pc:sldLayoutChg>
        <pc:sldLayoutChg chg="del">
          <pc:chgData name="Diana Van Dyke" userId="5d56d171baa87e34" providerId="LiveId" clId="{91F23B81-B885-4177-A8A7-FF4F565C4C0B}" dt="2025-11-03T07:55:08.056" v="26" actId="47"/>
          <pc:sldLayoutMkLst>
            <pc:docMk/>
            <pc:sldMasterMk cId="0" sldId="2147483648"/>
            <pc:sldLayoutMk cId="3874367519" sldId="2147483667"/>
          </pc:sldLayoutMkLst>
        </pc:sldLayoutChg>
        <pc:sldLayoutChg chg="del">
          <pc:chgData name="Diana Van Dyke" userId="5d56d171baa87e34" providerId="LiveId" clId="{91F23B81-B885-4177-A8A7-FF4F565C4C0B}" dt="2025-11-03T07:55:08.056" v="26" actId="47"/>
          <pc:sldLayoutMkLst>
            <pc:docMk/>
            <pc:sldMasterMk cId="0" sldId="2147483648"/>
            <pc:sldLayoutMk cId="1996750425" sldId="2147483668"/>
          </pc:sldLayoutMkLst>
        </pc:sldLayoutChg>
        <pc:sldLayoutChg chg="del">
          <pc:chgData name="Diana Van Dyke" userId="5d56d171baa87e34" providerId="LiveId" clId="{91F23B81-B885-4177-A8A7-FF4F565C4C0B}" dt="2025-11-03T07:55:08.056" v="26" actId="47"/>
          <pc:sldLayoutMkLst>
            <pc:docMk/>
            <pc:sldMasterMk cId="0" sldId="2147483648"/>
            <pc:sldLayoutMk cId="2402285969" sldId="2147483669"/>
          </pc:sldLayoutMkLst>
        </pc:sldLayoutChg>
        <pc:sldLayoutChg chg="del">
          <pc:chgData name="Diana Van Dyke" userId="5d56d171baa87e34" providerId="LiveId" clId="{91F23B81-B885-4177-A8A7-FF4F565C4C0B}" dt="2025-11-03T07:55:08.056" v="26" actId="47"/>
          <pc:sldLayoutMkLst>
            <pc:docMk/>
            <pc:sldMasterMk cId="0" sldId="2147483648"/>
            <pc:sldLayoutMk cId="1510586772" sldId="2147483670"/>
          </pc:sldLayoutMkLst>
        </pc:sldLayoutChg>
      </pc:sldMasterChg>
      <pc:sldMasterChg chg="del delSldLayout">
        <pc:chgData name="Diana Van Dyke" userId="5d56d171baa87e34" providerId="LiveId" clId="{91F23B81-B885-4177-A8A7-FF4F565C4C0B}" dt="2025-11-03T07:54:21.811" v="3"/>
        <pc:sldMasterMkLst>
          <pc:docMk/>
          <pc:sldMasterMk cId="0" sldId="2147483650"/>
        </pc:sldMasterMkLst>
        <pc:sldLayoutChg chg="del">
          <pc:chgData name="Diana Van Dyke" userId="5d56d171baa87e34" providerId="LiveId" clId="{91F23B81-B885-4177-A8A7-FF4F565C4C0B}" dt="2025-11-03T07:54:21.811" v="3"/>
          <pc:sldLayoutMkLst>
            <pc:docMk/>
            <pc:sldMasterMk cId="0" sldId="2147483650"/>
            <pc:sldLayoutMk cId="1771313147" sldId="2147483682"/>
          </pc:sldLayoutMkLst>
        </pc:sldLayoutChg>
        <pc:sldLayoutChg chg="del">
          <pc:chgData name="Diana Van Dyke" userId="5d56d171baa87e34" providerId="LiveId" clId="{91F23B81-B885-4177-A8A7-FF4F565C4C0B}" dt="2025-11-03T07:54:21.811" v="3"/>
          <pc:sldLayoutMkLst>
            <pc:docMk/>
            <pc:sldMasterMk cId="0" sldId="2147483650"/>
            <pc:sldLayoutMk cId="2950450022" sldId="2147483683"/>
          </pc:sldLayoutMkLst>
        </pc:sldLayoutChg>
        <pc:sldLayoutChg chg="del">
          <pc:chgData name="Diana Van Dyke" userId="5d56d171baa87e34" providerId="LiveId" clId="{91F23B81-B885-4177-A8A7-FF4F565C4C0B}" dt="2025-11-03T07:54:21.811" v="3"/>
          <pc:sldLayoutMkLst>
            <pc:docMk/>
            <pc:sldMasterMk cId="0" sldId="2147483650"/>
            <pc:sldLayoutMk cId="149758935" sldId="2147483684"/>
          </pc:sldLayoutMkLst>
        </pc:sldLayoutChg>
        <pc:sldLayoutChg chg="del">
          <pc:chgData name="Diana Van Dyke" userId="5d56d171baa87e34" providerId="LiveId" clId="{91F23B81-B885-4177-A8A7-FF4F565C4C0B}" dt="2025-11-03T07:54:21.811" v="3"/>
          <pc:sldLayoutMkLst>
            <pc:docMk/>
            <pc:sldMasterMk cId="0" sldId="2147483650"/>
            <pc:sldLayoutMk cId="822482367" sldId="2147483685"/>
          </pc:sldLayoutMkLst>
        </pc:sldLayoutChg>
        <pc:sldLayoutChg chg="del">
          <pc:chgData name="Diana Van Dyke" userId="5d56d171baa87e34" providerId="LiveId" clId="{91F23B81-B885-4177-A8A7-FF4F565C4C0B}" dt="2025-11-03T07:54:21.811" v="3"/>
          <pc:sldLayoutMkLst>
            <pc:docMk/>
            <pc:sldMasterMk cId="0" sldId="2147483650"/>
            <pc:sldLayoutMk cId="1093468017" sldId="2147483686"/>
          </pc:sldLayoutMkLst>
        </pc:sldLayoutChg>
        <pc:sldLayoutChg chg="del">
          <pc:chgData name="Diana Van Dyke" userId="5d56d171baa87e34" providerId="LiveId" clId="{91F23B81-B885-4177-A8A7-FF4F565C4C0B}" dt="2025-11-03T07:54:21.811" v="3"/>
          <pc:sldLayoutMkLst>
            <pc:docMk/>
            <pc:sldMasterMk cId="0" sldId="2147483650"/>
            <pc:sldLayoutMk cId="2939113612" sldId="2147483687"/>
          </pc:sldLayoutMkLst>
        </pc:sldLayoutChg>
        <pc:sldLayoutChg chg="del">
          <pc:chgData name="Diana Van Dyke" userId="5d56d171baa87e34" providerId="LiveId" clId="{91F23B81-B885-4177-A8A7-FF4F565C4C0B}" dt="2025-11-03T07:54:21.811" v="3"/>
          <pc:sldLayoutMkLst>
            <pc:docMk/>
            <pc:sldMasterMk cId="0" sldId="2147483650"/>
            <pc:sldLayoutMk cId="4027861383" sldId="2147483688"/>
          </pc:sldLayoutMkLst>
        </pc:sldLayoutChg>
        <pc:sldLayoutChg chg="del">
          <pc:chgData name="Diana Van Dyke" userId="5d56d171baa87e34" providerId="LiveId" clId="{91F23B81-B885-4177-A8A7-FF4F565C4C0B}" dt="2025-11-03T07:54:21.811" v="3"/>
          <pc:sldLayoutMkLst>
            <pc:docMk/>
            <pc:sldMasterMk cId="0" sldId="2147483650"/>
            <pc:sldLayoutMk cId="2382530790" sldId="2147483689"/>
          </pc:sldLayoutMkLst>
        </pc:sldLayoutChg>
        <pc:sldLayoutChg chg="del">
          <pc:chgData name="Diana Van Dyke" userId="5d56d171baa87e34" providerId="LiveId" clId="{91F23B81-B885-4177-A8A7-FF4F565C4C0B}" dt="2025-11-03T07:54:21.811" v="3"/>
          <pc:sldLayoutMkLst>
            <pc:docMk/>
            <pc:sldMasterMk cId="0" sldId="2147483650"/>
            <pc:sldLayoutMk cId="2864990638" sldId="2147483690"/>
          </pc:sldLayoutMkLst>
        </pc:sldLayoutChg>
        <pc:sldLayoutChg chg="del">
          <pc:chgData name="Diana Van Dyke" userId="5d56d171baa87e34" providerId="LiveId" clId="{91F23B81-B885-4177-A8A7-FF4F565C4C0B}" dt="2025-11-03T07:54:21.811" v="3"/>
          <pc:sldLayoutMkLst>
            <pc:docMk/>
            <pc:sldMasterMk cId="0" sldId="2147483650"/>
            <pc:sldLayoutMk cId="3547607597" sldId="2147483691"/>
          </pc:sldLayoutMkLst>
        </pc:sldLayoutChg>
        <pc:sldLayoutChg chg="del">
          <pc:chgData name="Diana Van Dyke" userId="5d56d171baa87e34" providerId="LiveId" clId="{91F23B81-B885-4177-A8A7-FF4F565C4C0B}" dt="2025-11-03T07:54:21.811" v="3"/>
          <pc:sldLayoutMkLst>
            <pc:docMk/>
            <pc:sldMasterMk cId="0" sldId="2147483650"/>
            <pc:sldLayoutMk cId="3805719131" sldId="2147483692"/>
          </pc:sldLayoutMkLst>
        </pc:sldLayoutChg>
      </pc:sldMasterChg>
      <pc:sldMasterChg chg="del delSldLayout">
        <pc:chgData name="Diana Van Dyke" userId="5d56d171baa87e34" providerId="LiveId" clId="{91F23B81-B885-4177-A8A7-FF4F565C4C0B}" dt="2025-11-03T07:54:21.811" v="3"/>
        <pc:sldMasterMkLst>
          <pc:docMk/>
          <pc:sldMasterMk cId="0" sldId="2147483651"/>
        </pc:sldMasterMkLst>
        <pc:sldLayoutChg chg="del">
          <pc:chgData name="Diana Van Dyke" userId="5d56d171baa87e34" providerId="LiveId" clId="{91F23B81-B885-4177-A8A7-FF4F565C4C0B}" dt="2025-11-03T07:54:21.811" v="3"/>
          <pc:sldLayoutMkLst>
            <pc:docMk/>
            <pc:sldMasterMk cId="0" sldId="2147483651"/>
            <pc:sldLayoutMk cId="2435315796" sldId="2147483693"/>
          </pc:sldLayoutMkLst>
        </pc:sldLayoutChg>
        <pc:sldLayoutChg chg="del">
          <pc:chgData name="Diana Van Dyke" userId="5d56d171baa87e34" providerId="LiveId" clId="{91F23B81-B885-4177-A8A7-FF4F565C4C0B}" dt="2025-11-03T07:54:21.811" v="3"/>
          <pc:sldLayoutMkLst>
            <pc:docMk/>
            <pc:sldMasterMk cId="0" sldId="2147483651"/>
            <pc:sldLayoutMk cId="654753132" sldId="2147483694"/>
          </pc:sldLayoutMkLst>
        </pc:sldLayoutChg>
        <pc:sldLayoutChg chg="del">
          <pc:chgData name="Diana Van Dyke" userId="5d56d171baa87e34" providerId="LiveId" clId="{91F23B81-B885-4177-A8A7-FF4F565C4C0B}" dt="2025-11-03T07:54:21.811" v="3"/>
          <pc:sldLayoutMkLst>
            <pc:docMk/>
            <pc:sldMasterMk cId="0" sldId="2147483651"/>
            <pc:sldLayoutMk cId="4041502240" sldId="2147483695"/>
          </pc:sldLayoutMkLst>
        </pc:sldLayoutChg>
        <pc:sldLayoutChg chg="del">
          <pc:chgData name="Diana Van Dyke" userId="5d56d171baa87e34" providerId="LiveId" clId="{91F23B81-B885-4177-A8A7-FF4F565C4C0B}" dt="2025-11-03T07:54:21.811" v="3"/>
          <pc:sldLayoutMkLst>
            <pc:docMk/>
            <pc:sldMasterMk cId="0" sldId="2147483651"/>
            <pc:sldLayoutMk cId="3264907553" sldId="2147483696"/>
          </pc:sldLayoutMkLst>
        </pc:sldLayoutChg>
        <pc:sldLayoutChg chg="del">
          <pc:chgData name="Diana Van Dyke" userId="5d56d171baa87e34" providerId="LiveId" clId="{91F23B81-B885-4177-A8A7-FF4F565C4C0B}" dt="2025-11-03T07:54:21.811" v="3"/>
          <pc:sldLayoutMkLst>
            <pc:docMk/>
            <pc:sldMasterMk cId="0" sldId="2147483651"/>
            <pc:sldLayoutMk cId="1545378354" sldId="2147483697"/>
          </pc:sldLayoutMkLst>
        </pc:sldLayoutChg>
        <pc:sldLayoutChg chg="del">
          <pc:chgData name="Diana Van Dyke" userId="5d56d171baa87e34" providerId="LiveId" clId="{91F23B81-B885-4177-A8A7-FF4F565C4C0B}" dt="2025-11-03T07:54:21.811" v="3"/>
          <pc:sldLayoutMkLst>
            <pc:docMk/>
            <pc:sldMasterMk cId="0" sldId="2147483651"/>
            <pc:sldLayoutMk cId="2109094939" sldId="2147483698"/>
          </pc:sldLayoutMkLst>
        </pc:sldLayoutChg>
        <pc:sldLayoutChg chg="del">
          <pc:chgData name="Diana Van Dyke" userId="5d56d171baa87e34" providerId="LiveId" clId="{91F23B81-B885-4177-A8A7-FF4F565C4C0B}" dt="2025-11-03T07:54:21.811" v="3"/>
          <pc:sldLayoutMkLst>
            <pc:docMk/>
            <pc:sldMasterMk cId="0" sldId="2147483651"/>
            <pc:sldLayoutMk cId="4085866447" sldId="2147483699"/>
          </pc:sldLayoutMkLst>
        </pc:sldLayoutChg>
        <pc:sldLayoutChg chg="del">
          <pc:chgData name="Diana Van Dyke" userId="5d56d171baa87e34" providerId="LiveId" clId="{91F23B81-B885-4177-A8A7-FF4F565C4C0B}" dt="2025-11-03T07:54:21.811" v="3"/>
          <pc:sldLayoutMkLst>
            <pc:docMk/>
            <pc:sldMasterMk cId="0" sldId="2147483651"/>
            <pc:sldLayoutMk cId="2179561455" sldId="2147483700"/>
          </pc:sldLayoutMkLst>
        </pc:sldLayoutChg>
        <pc:sldLayoutChg chg="del">
          <pc:chgData name="Diana Van Dyke" userId="5d56d171baa87e34" providerId="LiveId" clId="{91F23B81-B885-4177-A8A7-FF4F565C4C0B}" dt="2025-11-03T07:54:21.811" v="3"/>
          <pc:sldLayoutMkLst>
            <pc:docMk/>
            <pc:sldMasterMk cId="0" sldId="2147483651"/>
            <pc:sldLayoutMk cId="4153691118" sldId="2147483701"/>
          </pc:sldLayoutMkLst>
        </pc:sldLayoutChg>
        <pc:sldLayoutChg chg="del">
          <pc:chgData name="Diana Van Dyke" userId="5d56d171baa87e34" providerId="LiveId" clId="{91F23B81-B885-4177-A8A7-FF4F565C4C0B}" dt="2025-11-03T07:54:21.811" v="3"/>
          <pc:sldLayoutMkLst>
            <pc:docMk/>
            <pc:sldMasterMk cId="0" sldId="2147483651"/>
            <pc:sldLayoutMk cId="4274541667" sldId="2147483702"/>
          </pc:sldLayoutMkLst>
        </pc:sldLayoutChg>
        <pc:sldLayoutChg chg="del">
          <pc:chgData name="Diana Van Dyke" userId="5d56d171baa87e34" providerId="LiveId" clId="{91F23B81-B885-4177-A8A7-FF4F565C4C0B}" dt="2025-11-03T07:54:21.811" v="3"/>
          <pc:sldLayoutMkLst>
            <pc:docMk/>
            <pc:sldMasterMk cId="0" sldId="2147483651"/>
            <pc:sldLayoutMk cId="1991301532" sldId="2147483703"/>
          </pc:sldLayoutMkLst>
        </pc:sldLayoutChg>
      </pc:sldMasterChg>
      <pc:sldMasterChg chg="del delSldLayout">
        <pc:chgData name="Diana Van Dyke" userId="5d56d171baa87e34" providerId="LiveId" clId="{91F23B81-B885-4177-A8A7-FF4F565C4C0B}" dt="2025-11-03T07:54:21.811" v="3"/>
        <pc:sldMasterMkLst>
          <pc:docMk/>
          <pc:sldMasterMk cId="0" sldId="2147483652"/>
        </pc:sldMasterMkLst>
        <pc:sldLayoutChg chg="del">
          <pc:chgData name="Diana Van Dyke" userId="5d56d171baa87e34" providerId="LiveId" clId="{91F23B81-B885-4177-A8A7-FF4F565C4C0B}" dt="2025-11-03T07:54:21.811" v="3"/>
          <pc:sldLayoutMkLst>
            <pc:docMk/>
            <pc:sldMasterMk cId="0" sldId="2147483652"/>
            <pc:sldLayoutMk cId="4248799428" sldId="2147483704"/>
          </pc:sldLayoutMkLst>
        </pc:sldLayoutChg>
        <pc:sldLayoutChg chg="del">
          <pc:chgData name="Diana Van Dyke" userId="5d56d171baa87e34" providerId="LiveId" clId="{91F23B81-B885-4177-A8A7-FF4F565C4C0B}" dt="2025-11-03T07:54:21.811" v="3"/>
          <pc:sldLayoutMkLst>
            <pc:docMk/>
            <pc:sldMasterMk cId="0" sldId="2147483652"/>
            <pc:sldLayoutMk cId="1372372244" sldId="2147483705"/>
          </pc:sldLayoutMkLst>
        </pc:sldLayoutChg>
        <pc:sldLayoutChg chg="del">
          <pc:chgData name="Diana Van Dyke" userId="5d56d171baa87e34" providerId="LiveId" clId="{91F23B81-B885-4177-A8A7-FF4F565C4C0B}" dt="2025-11-03T07:54:21.811" v="3"/>
          <pc:sldLayoutMkLst>
            <pc:docMk/>
            <pc:sldMasterMk cId="0" sldId="2147483652"/>
            <pc:sldLayoutMk cId="939852857" sldId="2147483706"/>
          </pc:sldLayoutMkLst>
        </pc:sldLayoutChg>
        <pc:sldLayoutChg chg="del">
          <pc:chgData name="Diana Van Dyke" userId="5d56d171baa87e34" providerId="LiveId" clId="{91F23B81-B885-4177-A8A7-FF4F565C4C0B}" dt="2025-11-03T07:54:21.811" v="3"/>
          <pc:sldLayoutMkLst>
            <pc:docMk/>
            <pc:sldMasterMk cId="0" sldId="2147483652"/>
            <pc:sldLayoutMk cId="1956294998" sldId="2147483707"/>
          </pc:sldLayoutMkLst>
        </pc:sldLayoutChg>
        <pc:sldLayoutChg chg="del">
          <pc:chgData name="Diana Van Dyke" userId="5d56d171baa87e34" providerId="LiveId" clId="{91F23B81-B885-4177-A8A7-FF4F565C4C0B}" dt="2025-11-03T07:54:21.811" v="3"/>
          <pc:sldLayoutMkLst>
            <pc:docMk/>
            <pc:sldMasterMk cId="0" sldId="2147483652"/>
            <pc:sldLayoutMk cId="269924558" sldId="2147483708"/>
          </pc:sldLayoutMkLst>
        </pc:sldLayoutChg>
        <pc:sldLayoutChg chg="del">
          <pc:chgData name="Diana Van Dyke" userId="5d56d171baa87e34" providerId="LiveId" clId="{91F23B81-B885-4177-A8A7-FF4F565C4C0B}" dt="2025-11-03T07:54:21.811" v="3"/>
          <pc:sldLayoutMkLst>
            <pc:docMk/>
            <pc:sldMasterMk cId="0" sldId="2147483652"/>
            <pc:sldLayoutMk cId="3593114904" sldId="2147483709"/>
          </pc:sldLayoutMkLst>
        </pc:sldLayoutChg>
        <pc:sldLayoutChg chg="del">
          <pc:chgData name="Diana Van Dyke" userId="5d56d171baa87e34" providerId="LiveId" clId="{91F23B81-B885-4177-A8A7-FF4F565C4C0B}" dt="2025-11-03T07:54:21.811" v="3"/>
          <pc:sldLayoutMkLst>
            <pc:docMk/>
            <pc:sldMasterMk cId="0" sldId="2147483652"/>
            <pc:sldLayoutMk cId="1195103859" sldId="2147483710"/>
          </pc:sldLayoutMkLst>
        </pc:sldLayoutChg>
        <pc:sldLayoutChg chg="del">
          <pc:chgData name="Diana Van Dyke" userId="5d56d171baa87e34" providerId="LiveId" clId="{91F23B81-B885-4177-A8A7-FF4F565C4C0B}" dt="2025-11-03T07:54:21.811" v="3"/>
          <pc:sldLayoutMkLst>
            <pc:docMk/>
            <pc:sldMasterMk cId="0" sldId="2147483652"/>
            <pc:sldLayoutMk cId="2237165954" sldId="2147483711"/>
          </pc:sldLayoutMkLst>
        </pc:sldLayoutChg>
        <pc:sldLayoutChg chg="del">
          <pc:chgData name="Diana Van Dyke" userId="5d56d171baa87e34" providerId="LiveId" clId="{91F23B81-B885-4177-A8A7-FF4F565C4C0B}" dt="2025-11-03T07:54:21.811" v="3"/>
          <pc:sldLayoutMkLst>
            <pc:docMk/>
            <pc:sldMasterMk cId="0" sldId="2147483652"/>
            <pc:sldLayoutMk cId="1561564536" sldId="2147483712"/>
          </pc:sldLayoutMkLst>
        </pc:sldLayoutChg>
        <pc:sldLayoutChg chg="del">
          <pc:chgData name="Diana Van Dyke" userId="5d56d171baa87e34" providerId="LiveId" clId="{91F23B81-B885-4177-A8A7-FF4F565C4C0B}" dt="2025-11-03T07:54:21.811" v="3"/>
          <pc:sldLayoutMkLst>
            <pc:docMk/>
            <pc:sldMasterMk cId="0" sldId="2147483652"/>
            <pc:sldLayoutMk cId="1795656237" sldId="2147483713"/>
          </pc:sldLayoutMkLst>
        </pc:sldLayoutChg>
        <pc:sldLayoutChg chg="del">
          <pc:chgData name="Diana Van Dyke" userId="5d56d171baa87e34" providerId="LiveId" clId="{91F23B81-B885-4177-A8A7-FF4F565C4C0B}" dt="2025-11-03T07:54:21.811" v="3"/>
          <pc:sldLayoutMkLst>
            <pc:docMk/>
            <pc:sldMasterMk cId="0" sldId="2147483652"/>
            <pc:sldLayoutMk cId="2421554634" sldId="2147483714"/>
          </pc:sldLayoutMkLst>
        </pc:sldLayoutChg>
      </pc:sldMasterChg>
      <pc:sldMasterChg chg="del delSldLayout">
        <pc:chgData name="Diana Van Dyke" userId="5d56d171baa87e34" providerId="LiveId" clId="{91F23B81-B885-4177-A8A7-FF4F565C4C0B}" dt="2025-11-03T07:54:21.811" v="3"/>
        <pc:sldMasterMkLst>
          <pc:docMk/>
          <pc:sldMasterMk cId="0" sldId="2147483653"/>
        </pc:sldMasterMkLst>
        <pc:sldLayoutChg chg="del">
          <pc:chgData name="Diana Van Dyke" userId="5d56d171baa87e34" providerId="LiveId" clId="{91F23B81-B885-4177-A8A7-FF4F565C4C0B}" dt="2025-11-03T07:54:21.811" v="3"/>
          <pc:sldLayoutMkLst>
            <pc:docMk/>
            <pc:sldMasterMk cId="0" sldId="2147483653"/>
            <pc:sldLayoutMk cId="3836495560" sldId="2147483715"/>
          </pc:sldLayoutMkLst>
        </pc:sldLayoutChg>
        <pc:sldLayoutChg chg="del">
          <pc:chgData name="Diana Van Dyke" userId="5d56d171baa87e34" providerId="LiveId" clId="{91F23B81-B885-4177-A8A7-FF4F565C4C0B}" dt="2025-11-03T07:54:21.811" v="3"/>
          <pc:sldLayoutMkLst>
            <pc:docMk/>
            <pc:sldMasterMk cId="0" sldId="2147483653"/>
            <pc:sldLayoutMk cId="541924603" sldId="2147483716"/>
          </pc:sldLayoutMkLst>
        </pc:sldLayoutChg>
        <pc:sldLayoutChg chg="del">
          <pc:chgData name="Diana Van Dyke" userId="5d56d171baa87e34" providerId="LiveId" clId="{91F23B81-B885-4177-A8A7-FF4F565C4C0B}" dt="2025-11-03T07:54:21.811" v="3"/>
          <pc:sldLayoutMkLst>
            <pc:docMk/>
            <pc:sldMasterMk cId="0" sldId="2147483653"/>
            <pc:sldLayoutMk cId="3373509031" sldId="2147483717"/>
          </pc:sldLayoutMkLst>
        </pc:sldLayoutChg>
        <pc:sldLayoutChg chg="del">
          <pc:chgData name="Diana Van Dyke" userId="5d56d171baa87e34" providerId="LiveId" clId="{91F23B81-B885-4177-A8A7-FF4F565C4C0B}" dt="2025-11-03T07:54:21.811" v="3"/>
          <pc:sldLayoutMkLst>
            <pc:docMk/>
            <pc:sldMasterMk cId="0" sldId="2147483653"/>
            <pc:sldLayoutMk cId="3862036835" sldId="2147483718"/>
          </pc:sldLayoutMkLst>
        </pc:sldLayoutChg>
        <pc:sldLayoutChg chg="del">
          <pc:chgData name="Diana Van Dyke" userId="5d56d171baa87e34" providerId="LiveId" clId="{91F23B81-B885-4177-A8A7-FF4F565C4C0B}" dt="2025-11-03T07:54:21.811" v="3"/>
          <pc:sldLayoutMkLst>
            <pc:docMk/>
            <pc:sldMasterMk cId="0" sldId="2147483653"/>
            <pc:sldLayoutMk cId="3312302988" sldId="2147483719"/>
          </pc:sldLayoutMkLst>
        </pc:sldLayoutChg>
        <pc:sldLayoutChg chg="del">
          <pc:chgData name="Diana Van Dyke" userId="5d56d171baa87e34" providerId="LiveId" clId="{91F23B81-B885-4177-A8A7-FF4F565C4C0B}" dt="2025-11-03T07:54:21.811" v="3"/>
          <pc:sldLayoutMkLst>
            <pc:docMk/>
            <pc:sldMasterMk cId="0" sldId="2147483653"/>
            <pc:sldLayoutMk cId="2481129644" sldId="2147483720"/>
          </pc:sldLayoutMkLst>
        </pc:sldLayoutChg>
        <pc:sldLayoutChg chg="del">
          <pc:chgData name="Diana Van Dyke" userId="5d56d171baa87e34" providerId="LiveId" clId="{91F23B81-B885-4177-A8A7-FF4F565C4C0B}" dt="2025-11-03T07:54:21.811" v="3"/>
          <pc:sldLayoutMkLst>
            <pc:docMk/>
            <pc:sldMasterMk cId="0" sldId="2147483653"/>
            <pc:sldLayoutMk cId="139286424" sldId="2147483721"/>
          </pc:sldLayoutMkLst>
        </pc:sldLayoutChg>
        <pc:sldLayoutChg chg="del">
          <pc:chgData name="Diana Van Dyke" userId="5d56d171baa87e34" providerId="LiveId" clId="{91F23B81-B885-4177-A8A7-FF4F565C4C0B}" dt="2025-11-03T07:54:21.811" v="3"/>
          <pc:sldLayoutMkLst>
            <pc:docMk/>
            <pc:sldMasterMk cId="0" sldId="2147483653"/>
            <pc:sldLayoutMk cId="481532320" sldId="2147483722"/>
          </pc:sldLayoutMkLst>
        </pc:sldLayoutChg>
        <pc:sldLayoutChg chg="del">
          <pc:chgData name="Diana Van Dyke" userId="5d56d171baa87e34" providerId="LiveId" clId="{91F23B81-B885-4177-A8A7-FF4F565C4C0B}" dt="2025-11-03T07:54:21.811" v="3"/>
          <pc:sldLayoutMkLst>
            <pc:docMk/>
            <pc:sldMasterMk cId="0" sldId="2147483653"/>
            <pc:sldLayoutMk cId="3982603933" sldId="2147483723"/>
          </pc:sldLayoutMkLst>
        </pc:sldLayoutChg>
        <pc:sldLayoutChg chg="del">
          <pc:chgData name="Diana Van Dyke" userId="5d56d171baa87e34" providerId="LiveId" clId="{91F23B81-B885-4177-A8A7-FF4F565C4C0B}" dt="2025-11-03T07:54:21.811" v="3"/>
          <pc:sldLayoutMkLst>
            <pc:docMk/>
            <pc:sldMasterMk cId="0" sldId="2147483653"/>
            <pc:sldLayoutMk cId="1296009654" sldId="2147483724"/>
          </pc:sldLayoutMkLst>
        </pc:sldLayoutChg>
        <pc:sldLayoutChg chg="del">
          <pc:chgData name="Diana Van Dyke" userId="5d56d171baa87e34" providerId="LiveId" clId="{91F23B81-B885-4177-A8A7-FF4F565C4C0B}" dt="2025-11-03T07:54:21.811" v="3"/>
          <pc:sldLayoutMkLst>
            <pc:docMk/>
            <pc:sldMasterMk cId="0" sldId="2147483653"/>
            <pc:sldLayoutMk cId="656643626" sldId="2147483725"/>
          </pc:sldLayoutMkLst>
        </pc:sldLayoutChg>
      </pc:sldMasterChg>
      <pc:sldMasterChg chg="del delSldLayout">
        <pc:chgData name="Diana Van Dyke" userId="5d56d171baa87e34" providerId="LiveId" clId="{91F23B81-B885-4177-A8A7-FF4F565C4C0B}" dt="2025-11-03T07:54:21.811" v="3"/>
        <pc:sldMasterMkLst>
          <pc:docMk/>
          <pc:sldMasterMk cId="0" sldId="2147483654"/>
        </pc:sldMasterMkLst>
        <pc:sldLayoutChg chg="del">
          <pc:chgData name="Diana Van Dyke" userId="5d56d171baa87e34" providerId="LiveId" clId="{91F23B81-B885-4177-A8A7-FF4F565C4C0B}" dt="2025-11-03T07:54:21.811" v="3"/>
          <pc:sldLayoutMkLst>
            <pc:docMk/>
            <pc:sldMasterMk cId="0" sldId="2147483654"/>
            <pc:sldLayoutMk cId="3533732978" sldId="2147483726"/>
          </pc:sldLayoutMkLst>
        </pc:sldLayoutChg>
        <pc:sldLayoutChg chg="del">
          <pc:chgData name="Diana Van Dyke" userId="5d56d171baa87e34" providerId="LiveId" clId="{91F23B81-B885-4177-A8A7-FF4F565C4C0B}" dt="2025-11-03T07:54:21.811" v="3"/>
          <pc:sldLayoutMkLst>
            <pc:docMk/>
            <pc:sldMasterMk cId="0" sldId="2147483654"/>
            <pc:sldLayoutMk cId="3778588965" sldId="2147483727"/>
          </pc:sldLayoutMkLst>
        </pc:sldLayoutChg>
        <pc:sldLayoutChg chg="del">
          <pc:chgData name="Diana Van Dyke" userId="5d56d171baa87e34" providerId="LiveId" clId="{91F23B81-B885-4177-A8A7-FF4F565C4C0B}" dt="2025-11-03T07:54:21.811" v="3"/>
          <pc:sldLayoutMkLst>
            <pc:docMk/>
            <pc:sldMasterMk cId="0" sldId="2147483654"/>
            <pc:sldLayoutMk cId="494418195" sldId="2147483728"/>
          </pc:sldLayoutMkLst>
        </pc:sldLayoutChg>
        <pc:sldLayoutChg chg="del">
          <pc:chgData name="Diana Van Dyke" userId="5d56d171baa87e34" providerId="LiveId" clId="{91F23B81-B885-4177-A8A7-FF4F565C4C0B}" dt="2025-11-03T07:54:21.811" v="3"/>
          <pc:sldLayoutMkLst>
            <pc:docMk/>
            <pc:sldMasterMk cId="0" sldId="2147483654"/>
            <pc:sldLayoutMk cId="4264529588" sldId="2147483729"/>
          </pc:sldLayoutMkLst>
        </pc:sldLayoutChg>
        <pc:sldLayoutChg chg="del">
          <pc:chgData name="Diana Van Dyke" userId="5d56d171baa87e34" providerId="LiveId" clId="{91F23B81-B885-4177-A8A7-FF4F565C4C0B}" dt="2025-11-03T07:54:21.811" v="3"/>
          <pc:sldLayoutMkLst>
            <pc:docMk/>
            <pc:sldMasterMk cId="0" sldId="2147483654"/>
            <pc:sldLayoutMk cId="3051609265" sldId="2147483730"/>
          </pc:sldLayoutMkLst>
        </pc:sldLayoutChg>
        <pc:sldLayoutChg chg="del">
          <pc:chgData name="Diana Van Dyke" userId="5d56d171baa87e34" providerId="LiveId" clId="{91F23B81-B885-4177-A8A7-FF4F565C4C0B}" dt="2025-11-03T07:54:21.811" v="3"/>
          <pc:sldLayoutMkLst>
            <pc:docMk/>
            <pc:sldMasterMk cId="0" sldId="2147483654"/>
            <pc:sldLayoutMk cId="1064367902" sldId="2147483731"/>
          </pc:sldLayoutMkLst>
        </pc:sldLayoutChg>
        <pc:sldLayoutChg chg="del">
          <pc:chgData name="Diana Van Dyke" userId="5d56d171baa87e34" providerId="LiveId" clId="{91F23B81-B885-4177-A8A7-FF4F565C4C0B}" dt="2025-11-03T07:54:21.811" v="3"/>
          <pc:sldLayoutMkLst>
            <pc:docMk/>
            <pc:sldMasterMk cId="0" sldId="2147483654"/>
            <pc:sldLayoutMk cId="4212716290" sldId="2147483732"/>
          </pc:sldLayoutMkLst>
        </pc:sldLayoutChg>
        <pc:sldLayoutChg chg="del">
          <pc:chgData name="Diana Van Dyke" userId="5d56d171baa87e34" providerId="LiveId" clId="{91F23B81-B885-4177-A8A7-FF4F565C4C0B}" dt="2025-11-03T07:54:21.811" v="3"/>
          <pc:sldLayoutMkLst>
            <pc:docMk/>
            <pc:sldMasterMk cId="0" sldId="2147483654"/>
            <pc:sldLayoutMk cId="2100233864" sldId="2147483733"/>
          </pc:sldLayoutMkLst>
        </pc:sldLayoutChg>
        <pc:sldLayoutChg chg="del">
          <pc:chgData name="Diana Van Dyke" userId="5d56d171baa87e34" providerId="LiveId" clId="{91F23B81-B885-4177-A8A7-FF4F565C4C0B}" dt="2025-11-03T07:54:21.811" v="3"/>
          <pc:sldLayoutMkLst>
            <pc:docMk/>
            <pc:sldMasterMk cId="0" sldId="2147483654"/>
            <pc:sldLayoutMk cId="2644456204" sldId="2147483734"/>
          </pc:sldLayoutMkLst>
        </pc:sldLayoutChg>
        <pc:sldLayoutChg chg="del">
          <pc:chgData name="Diana Van Dyke" userId="5d56d171baa87e34" providerId="LiveId" clId="{91F23B81-B885-4177-A8A7-FF4F565C4C0B}" dt="2025-11-03T07:54:21.811" v="3"/>
          <pc:sldLayoutMkLst>
            <pc:docMk/>
            <pc:sldMasterMk cId="0" sldId="2147483654"/>
            <pc:sldLayoutMk cId="981795165" sldId="2147483735"/>
          </pc:sldLayoutMkLst>
        </pc:sldLayoutChg>
        <pc:sldLayoutChg chg="del">
          <pc:chgData name="Diana Van Dyke" userId="5d56d171baa87e34" providerId="LiveId" clId="{91F23B81-B885-4177-A8A7-FF4F565C4C0B}" dt="2025-11-03T07:54:21.811" v="3"/>
          <pc:sldLayoutMkLst>
            <pc:docMk/>
            <pc:sldMasterMk cId="0" sldId="2147483654"/>
            <pc:sldLayoutMk cId="1847535537" sldId="2147483736"/>
          </pc:sldLayoutMkLst>
        </pc:sldLayoutChg>
      </pc:sldMasterChg>
      <pc:sldMasterChg chg="del delSldLayout">
        <pc:chgData name="Diana Van Dyke" userId="5d56d171baa87e34" providerId="LiveId" clId="{91F23B81-B885-4177-A8A7-FF4F565C4C0B}" dt="2025-11-03T07:54:21.811" v="3"/>
        <pc:sldMasterMkLst>
          <pc:docMk/>
          <pc:sldMasterMk cId="0" sldId="2147483655"/>
        </pc:sldMasterMkLst>
        <pc:sldLayoutChg chg="del">
          <pc:chgData name="Diana Van Dyke" userId="5d56d171baa87e34" providerId="LiveId" clId="{91F23B81-B885-4177-A8A7-FF4F565C4C0B}" dt="2025-11-03T07:54:21.811" v="3"/>
          <pc:sldLayoutMkLst>
            <pc:docMk/>
            <pc:sldMasterMk cId="0" sldId="2147483655"/>
            <pc:sldLayoutMk cId="2212942589" sldId="2147483737"/>
          </pc:sldLayoutMkLst>
        </pc:sldLayoutChg>
        <pc:sldLayoutChg chg="del">
          <pc:chgData name="Diana Van Dyke" userId="5d56d171baa87e34" providerId="LiveId" clId="{91F23B81-B885-4177-A8A7-FF4F565C4C0B}" dt="2025-11-03T07:54:21.811" v="3"/>
          <pc:sldLayoutMkLst>
            <pc:docMk/>
            <pc:sldMasterMk cId="0" sldId="2147483655"/>
            <pc:sldLayoutMk cId="3955709526" sldId="2147483738"/>
          </pc:sldLayoutMkLst>
        </pc:sldLayoutChg>
        <pc:sldLayoutChg chg="del">
          <pc:chgData name="Diana Van Dyke" userId="5d56d171baa87e34" providerId="LiveId" clId="{91F23B81-B885-4177-A8A7-FF4F565C4C0B}" dt="2025-11-03T07:54:21.811" v="3"/>
          <pc:sldLayoutMkLst>
            <pc:docMk/>
            <pc:sldMasterMk cId="0" sldId="2147483655"/>
            <pc:sldLayoutMk cId="2238985022" sldId="2147483739"/>
          </pc:sldLayoutMkLst>
        </pc:sldLayoutChg>
        <pc:sldLayoutChg chg="del">
          <pc:chgData name="Diana Van Dyke" userId="5d56d171baa87e34" providerId="LiveId" clId="{91F23B81-B885-4177-A8A7-FF4F565C4C0B}" dt="2025-11-03T07:54:21.811" v="3"/>
          <pc:sldLayoutMkLst>
            <pc:docMk/>
            <pc:sldMasterMk cId="0" sldId="2147483655"/>
            <pc:sldLayoutMk cId="225323060" sldId="2147483740"/>
          </pc:sldLayoutMkLst>
        </pc:sldLayoutChg>
        <pc:sldLayoutChg chg="del">
          <pc:chgData name="Diana Van Dyke" userId="5d56d171baa87e34" providerId="LiveId" clId="{91F23B81-B885-4177-A8A7-FF4F565C4C0B}" dt="2025-11-03T07:54:21.811" v="3"/>
          <pc:sldLayoutMkLst>
            <pc:docMk/>
            <pc:sldMasterMk cId="0" sldId="2147483655"/>
            <pc:sldLayoutMk cId="1691276093" sldId="2147483741"/>
          </pc:sldLayoutMkLst>
        </pc:sldLayoutChg>
        <pc:sldLayoutChg chg="del">
          <pc:chgData name="Diana Van Dyke" userId="5d56d171baa87e34" providerId="LiveId" clId="{91F23B81-B885-4177-A8A7-FF4F565C4C0B}" dt="2025-11-03T07:54:21.811" v="3"/>
          <pc:sldLayoutMkLst>
            <pc:docMk/>
            <pc:sldMasterMk cId="0" sldId="2147483655"/>
            <pc:sldLayoutMk cId="2928724229" sldId="2147483742"/>
          </pc:sldLayoutMkLst>
        </pc:sldLayoutChg>
        <pc:sldLayoutChg chg="del">
          <pc:chgData name="Diana Van Dyke" userId="5d56d171baa87e34" providerId="LiveId" clId="{91F23B81-B885-4177-A8A7-FF4F565C4C0B}" dt="2025-11-03T07:54:21.811" v="3"/>
          <pc:sldLayoutMkLst>
            <pc:docMk/>
            <pc:sldMasterMk cId="0" sldId="2147483655"/>
            <pc:sldLayoutMk cId="1175546199" sldId="2147483743"/>
          </pc:sldLayoutMkLst>
        </pc:sldLayoutChg>
        <pc:sldLayoutChg chg="del">
          <pc:chgData name="Diana Van Dyke" userId="5d56d171baa87e34" providerId="LiveId" clId="{91F23B81-B885-4177-A8A7-FF4F565C4C0B}" dt="2025-11-03T07:54:21.811" v="3"/>
          <pc:sldLayoutMkLst>
            <pc:docMk/>
            <pc:sldMasterMk cId="0" sldId="2147483655"/>
            <pc:sldLayoutMk cId="398210811" sldId="2147483744"/>
          </pc:sldLayoutMkLst>
        </pc:sldLayoutChg>
        <pc:sldLayoutChg chg="del">
          <pc:chgData name="Diana Van Dyke" userId="5d56d171baa87e34" providerId="LiveId" clId="{91F23B81-B885-4177-A8A7-FF4F565C4C0B}" dt="2025-11-03T07:54:21.811" v="3"/>
          <pc:sldLayoutMkLst>
            <pc:docMk/>
            <pc:sldMasterMk cId="0" sldId="2147483655"/>
            <pc:sldLayoutMk cId="1670012542" sldId="2147483745"/>
          </pc:sldLayoutMkLst>
        </pc:sldLayoutChg>
        <pc:sldLayoutChg chg="del">
          <pc:chgData name="Diana Van Dyke" userId="5d56d171baa87e34" providerId="LiveId" clId="{91F23B81-B885-4177-A8A7-FF4F565C4C0B}" dt="2025-11-03T07:54:21.811" v="3"/>
          <pc:sldLayoutMkLst>
            <pc:docMk/>
            <pc:sldMasterMk cId="0" sldId="2147483655"/>
            <pc:sldLayoutMk cId="3588765245" sldId="2147483746"/>
          </pc:sldLayoutMkLst>
        </pc:sldLayoutChg>
        <pc:sldLayoutChg chg="del">
          <pc:chgData name="Diana Van Dyke" userId="5d56d171baa87e34" providerId="LiveId" clId="{91F23B81-B885-4177-A8A7-FF4F565C4C0B}" dt="2025-11-03T07:54:21.811" v="3"/>
          <pc:sldLayoutMkLst>
            <pc:docMk/>
            <pc:sldMasterMk cId="0" sldId="2147483655"/>
            <pc:sldLayoutMk cId="3456842723" sldId="2147483747"/>
          </pc:sldLayoutMkLst>
        </pc:sldLayoutChg>
      </pc:sldMasterChg>
      <pc:sldMasterChg chg="del delSldLayout">
        <pc:chgData name="Diana Van Dyke" userId="5d56d171baa87e34" providerId="LiveId" clId="{91F23B81-B885-4177-A8A7-FF4F565C4C0B}" dt="2025-11-03T07:54:21.811" v="3"/>
        <pc:sldMasterMkLst>
          <pc:docMk/>
          <pc:sldMasterMk cId="0" sldId="2147483656"/>
        </pc:sldMasterMkLst>
        <pc:sldLayoutChg chg="del">
          <pc:chgData name="Diana Van Dyke" userId="5d56d171baa87e34" providerId="LiveId" clId="{91F23B81-B885-4177-A8A7-FF4F565C4C0B}" dt="2025-11-03T07:54:21.811" v="3"/>
          <pc:sldLayoutMkLst>
            <pc:docMk/>
            <pc:sldMasterMk cId="0" sldId="2147483656"/>
            <pc:sldLayoutMk cId="2664287320" sldId="2147483748"/>
          </pc:sldLayoutMkLst>
        </pc:sldLayoutChg>
        <pc:sldLayoutChg chg="del">
          <pc:chgData name="Diana Van Dyke" userId="5d56d171baa87e34" providerId="LiveId" clId="{91F23B81-B885-4177-A8A7-FF4F565C4C0B}" dt="2025-11-03T07:54:21.811" v="3"/>
          <pc:sldLayoutMkLst>
            <pc:docMk/>
            <pc:sldMasterMk cId="0" sldId="2147483656"/>
            <pc:sldLayoutMk cId="1773510302" sldId="2147483749"/>
          </pc:sldLayoutMkLst>
        </pc:sldLayoutChg>
        <pc:sldLayoutChg chg="del">
          <pc:chgData name="Diana Van Dyke" userId="5d56d171baa87e34" providerId="LiveId" clId="{91F23B81-B885-4177-A8A7-FF4F565C4C0B}" dt="2025-11-03T07:54:21.811" v="3"/>
          <pc:sldLayoutMkLst>
            <pc:docMk/>
            <pc:sldMasterMk cId="0" sldId="2147483656"/>
            <pc:sldLayoutMk cId="2541759201" sldId="2147483750"/>
          </pc:sldLayoutMkLst>
        </pc:sldLayoutChg>
        <pc:sldLayoutChg chg="del">
          <pc:chgData name="Diana Van Dyke" userId="5d56d171baa87e34" providerId="LiveId" clId="{91F23B81-B885-4177-A8A7-FF4F565C4C0B}" dt="2025-11-03T07:54:21.811" v="3"/>
          <pc:sldLayoutMkLst>
            <pc:docMk/>
            <pc:sldMasterMk cId="0" sldId="2147483656"/>
            <pc:sldLayoutMk cId="4150074214" sldId="2147483751"/>
          </pc:sldLayoutMkLst>
        </pc:sldLayoutChg>
        <pc:sldLayoutChg chg="del">
          <pc:chgData name="Diana Van Dyke" userId="5d56d171baa87e34" providerId="LiveId" clId="{91F23B81-B885-4177-A8A7-FF4F565C4C0B}" dt="2025-11-03T07:54:21.811" v="3"/>
          <pc:sldLayoutMkLst>
            <pc:docMk/>
            <pc:sldMasterMk cId="0" sldId="2147483656"/>
            <pc:sldLayoutMk cId="1646926553" sldId="2147483752"/>
          </pc:sldLayoutMkLst>
        </pc:sldLayoutChg>
        <pc:sldLayoutChg chg="del">
          <pc:chgData name="Diana Van Dyke" userId="5d56d171baa87e34" providerId="LiveId" clId="{91F23B81-B885-4177-A8A7-FF4F565C4C0B}" dt="2025-11-03T07:54:21.811" v="3"/>
          <pc:sldLayoutMkLst>
            <pc:docMk/>
            <pc:sldMasterMk cId="0" sldId="2147483656"/>
            <pc:sldLayoutMk cId="1549071376" sldId="2147483753"/>
          </pc:sldLayoutMkLst>
        </pc:sldLayoutChg>
        <pc:sldLayoutChg chg="del">
          <pc:chgData name="Diana Van Dyke" userId="5d56d171baa87e34" providerId="LiveId" clId="{91F23B81-B885-4177-A8A7-FF4F565C4C0B}" dt="2025-11-03T07:54:21.811" v="3"/>
          <pc:sldLayoutMkLst>
            <pc:docMk/>
            <pc:sldMasterMk cId="0" sldId="2147483656"/>
            <pc:sldLayoutMk cId="113410081" sldId="2147483754"/>
          </pc:sldLayoutMkLst>
        </pc:sldLayoutChg>
        <pc:sldLayoutChg chg="del">
          <pc:chgData name="Diana Van Dyke" userId="5d56d171baa87e34" providerId="LiveId" clId="{91F23B81-B885-4177-A8A7-FF4F565C4C0B}" dt="2025-11-03T07:54:21.811" v="3"/>
          <pc:sldLayoutMkLst>
            <pc:docMk/>
            <pc:sldMasterMk cId="0" sldId="2147483656"/>
            <pc:sldLayoutMk cId="3124336373" sldId="2147483755"/>
          </pc:sldLayoutMkLst>
        </pc:sldLayoutChg>
        <pc:sldLayoutChg chg="del">
          <pc:chgData name="Diana Van Dyke" userId="5d56d171baa87e34" providerId="LiveId" clId="{91F23B81-B885-4177-A8A7-FF4F565C4C0B}" dt="2025-11-03T07:54:21.811" v="3"/>
          <pc:sldLayoutMkLst>
            <pc:docMk/>
            <pc:sldMasterMk cId="0" sldId="2147483656"/>
            <pc:sldLayoutMk cId="3173324773" sldId="2147483756"/>
          </pc:sldLayoutMkLst>
        </pc:sldLayoutChg>
        <pc:sldLayoutChg chg="del">
          <pc:chgData name="Diana Van Dyke" userId="5d56d171baa87e34" providerId="LiveId" clId="{91F23B81-B885-4177-A8A7-FF4F565C4C0B}" dt="2025-11-03T07:54:21.811" v="3"/>
          <pc:sldLayoutMkLst>
            <pc:docMk/>
            <pc:sldMasterMk cId="0" sldId="2147483656"/>
            <pc:sldLayoutMk cId="2051448701" sldId="2147483757"/>
          </pc:sldLayoutMkLst>
        </pc:sldLayoutChg>
        <pc:sldLayoutChg chg="del">
          <pc:chgData name="Diana Van Dyke" userId="5d56d171baa87e34" providerId="LiveId" clId="{91F23B81-B885-4177-A8A7-FF4F565C4C0B}" dt="2025-11-03T07:54:21.811" v="3"/>
          <pc:sldLayoutMkLst>
            <pc:docMk/>
            <pc:sldMasterMk cId="0" sldId="2147483656"/>
            <pc:sldLayoutMk cId="1508446857" sldId="2147483758"/>
          </pc:sldLayoutMkLst>
        </pc:sldLayoutChg>
      </pc:sldMasterChg>
      <pc:sldMasterChg chg="del delSldLayout">
        <pc:chgData name="Diana Van Dyke" userId="5d56d171baa87e34" providerId="LiveId" clId="{91F23B81-B885-4177-A8A7-FF4F565C4C0B}" dt="2025-11-03T07:54:21.811" v="3"/>
        <pc:sldMasterMkLst>
          <pc:docMk/>
          <pc:sldMasterMk cId="0" sldId="2147483657"/>
        </pc:sldMasterMkLst>
        <pc:sldLayoutChg chg="del">
          <pc:chgData name="Diana Van Dyke" userId="5d56d171baa87e34" providerId="LiveId" clId="{91F23B81-B885-4177-A8A7-FF4F565C4C0B}" dt="2025-11-03T07:54:21.811" v="3"/>
          <pc:sldLayoutMkLst>
            <pc:docMk/>
            <pc:sldMasterMk cId="0" sldId="2147483657"/>
            <pc:sldLayoutMk cId="40467582" sldId="2147483759"/>
          </pc:sldLayoutMkLst>
        </pc:sldLayoutChg>
        <pc:sldLayoutChg chg="del">
          <pc:chgData name="Diana Van Dyke" userId="5d56d171baa87e34" providerId="LiveId" clId="{91F23B81-B885-4177-A8A7-FF4F565C4C0B}" dt="2025-11-03T07:54:21.811" v="3"/>
          <pc:sldLayoutMkLst>
            <pc:docMk/>
            <pc:sldMasterMk cId="0" sldId="2147483657"/>
            <pc:sldLayoutMk cId="841364369" sldId="2147483760"/>
          </pc:sldLayoutMkLst>
        </pc:sldLayoutChg>
        <pc:sldLayoutChg chg="del">
          <pc:chgData name="Diana Van Dyke" userId="5d56d171baa87e34" providerId="LiveId" clId="{91F23B81-B885-4177-A8A7-FF4F565C4C0B}" dt="2025-11-03T07:54:21.811" v="3"/>
          <pc:sldLayoutMkLst>
            <pc:docMk/>
            <pc:sldMasterMk cId="0" sldId="2147483657"/>
            <pc:sldLayoutMk cId="2220922951" sldId="2147483761"/>
          </pc:sldLayoutMkLst>
        </pc:sldLayoutChg>
        <pc:sldLayoutChg chg="del">
          <pc:chgData name="Diana Van Dyke" userId="5d56d171baa87e34" providerId="LiveId" clId="{91F23B81-B885-4177-A8A7-FF4F565C4C0B}" dt="2025-11-03T07:54:21.811" v="3"/>
          <pc:sldLayoutMkLst>
            <pc:docMk/>
            <pc:sldMasterMk cId="0" sldId="2147483657"/>
            <pc:sldLayoutMk cId="986530370" sldId="2147483762"/>
          </pc:sldLayoutMkLst>
        </pc:sldLayoutChg>
        <pc:sldLayoutChg chg="del">
          <pc:chgData name="Diana Van Dyke" userId="5d56d171baa87e34" providerId="LiveId" clId="{91F23B81-B885-4177-A8A7-FF4F565C4C0B}" dt="2025-11-03T07:54:21.811" v="3"/>
          <pc:sldLayoutMkLst>
            <pc:docMk/>
            <pc:sldMasterMk cId="0" sldId="2147483657"/>
            <pc:sldLayoutMk cId="1779712606" sldId="2147483763"/>
          </pc:sldLayoutMkLst>
        </pc:sldLayoutChg>
        <pc:sldLayoutChg chg="del">
          <pc:chgData name="Diana Van Dyke" userId="5d56d171baa87e34" providerId="LiveId" clId="{91F23B81-B885-4177-A8A7-FF4F565C4C0B}" dt="2025-11-03T07:54:21.811" v="3"/>
          <pc:sldLayoutMkLst>
            <pc:docMk/>
            <pc:sldMasterMk cId="0" sldId="2147483657"/>
            <pc:sldLayoutMk cId="494116791" sldId="2147483764"/>
          </pc:sldLayoutMkLst>
        </pc:sldLayoutChg>
        <pc:sldLayoutChg chg="del">
          <pc:chgData name="Diana Van Dyke" userId="5d56d171baa87e34" providerId="LiveId" clId="{91F23B81-B885-4177-A8A7-FF4F565C4C0B}" dt="2025-11-03T07:54:21.811" v="3"/>
          <pc:sldLayoutMkLst>
            <pc:docMk/>
            <pc:sldMasterMk cId="0" sldId="2147483657"/>
            <pc:sldLayoutMk cId="908323001" sldId="2147483765"/>
          </pc:sldLayoutMkLst>
        </pc:sldLayoutChg>
        <pc:sldLayoutChg chg="del">
          <pc:chgData name="Diana Van Dyke" userId="5d56d171baa87e34" providerId="LiveId" clId="{91F23B81-B885-4177-A8A7-FF4F565C4C0B}" dt="2025-11-03T07:54:21.811" v="3"/>
          <pc:sldLayoutMkLst>
            <pc:docMk/>
            <pc:sldMasterMk cId="0" sldId="2147483657"/>
            <pc:sldLayoutMk cId="2625848719" sldId="2147483766"/>
          </pc:sldLayoutMkLst>
        </pc:sldLayoutChg>
        <pc:sldLayoutChg chg="del">
          <pc:chgData name="Diana Van Dyke" userId="5d56d171baa87e34" providerId="LiveId" clId="{91F23B81-B885-4177-A8A7-FF4F565C4C0B}" dt="2025-11-03T07:54:21.811" v="3"/>
          <pc:sldLayoutMkLst>
            <pc:docMk/>
            <pc:sldMasterMk cId="0" sldId="2147483657"/>
            <pc:sldLayoutMk cId="2145971554" sldId="2147483767"/>
          </pc:sldLayoutMkLst>
        </pc:sldLayoutChg>
        <pc:sldLayoutChg chg="del">
          <pc:chgData name="Diana Van Dyke" userId="5d56d171baa87e34" providerId="LiveId" clId="{91F23B81-B885-4177-A8A7-FF4F565C4C0B}" dt="2025-11-03T07:54:21.811" v="3"/>
          <pc:sldLayoutMkLst>
            <pc:docMk/>
            <pc:sldMasterMk cId="0" sldId="2147483657"/>
            <pc:sldLayoutMk cId="4169982765" sldId="2147483768"/>
          </pc:sldLayoutMkLst>
        </pc:sldLayoutChg>
        <pc:sldLayoutChg chg="del">
          <pc:chgData name="Diana Van Dyke" userId="5d56d171baa87e34" providerId="LiveId" clId="{91F23B81-B885-4177-A8A7-FF4F565C4C0B}" dt="2025-11-03T07:54:21.811" v="3"/>
          <pc:sldLayoutMkLst>
            <pc:docMk/>
            <pc:sldMasterMk cId="0" sldId="2147483657"/>
            <pc:sldLayoutMk cId="77737780" sldId="2147483769"/>
          </pc:sldLayoutMkLst>
        </pc:sldLayoutChg>
      </pc:sldMasterChg>
      <pc:sldMasterChg chg="del delSldLayout">
        <pc:chgData name="Diana Van Dyke" userId="5d56d171baa87e34" providerId="LiveId" clId="{91F23B81-B885-4177-A8A7-FF4F565C4C0B}" dt="2025-11-03T07:54:21.811" v="3"/>
        <pc:sldMasterMkLst>
          <pc:docMk/>
          <pc:sldMasterMk cId="0" sldId="2147483658"/>
        </pc:sldMasterMkLst>
        <pc:sldLayoutChg chg="del">
          <pc:chgData name="Diana Van Dyke" userId="5d56d171baa87e34" providerId="LiveId" clId="{91F23B81-B885-4177-A8A7-FF4F565C4C0B}" dt="2025-11-03T07:54:21.811" v="3"/>
          <pc:sldLayoutMkLst>
            <pc:docMk/>
            <pc:sldMasterMk cId="0" sldId="2147483658"/>
            <pc:sldLayoutMk cId="2194104825" sldId="2147483770"/>
          </pc:sldLayoutMkLst>
        </pc:sldLayoutChg>
        <pc:sldLayoutChg chg="del">
          <pc:chgData name="Diana Van Dyke" userId="5d56d171baa87e34" providerId="LiveId" clId="{91F23B81-B885-4177-A8A7-FF4F565C4C0B}" dt="2025-11-03T07:54:21.811" v="3"/>
          <pc:sldLayoutMkLst>
            <pc:docMk/>
            <pc:sldMasterMk cId="0" sldId="2147483658"/>
            <pc:sldLayoutMk cId="3020309053" sldId="2147483771"/>
          </pc:sldLayoutMkLst>
        </pc:sldLayoutChg>
        <pc:sldLayoutChg chg="del">
          <pc:chgData name="Diana Van Dyke" userId="5d56d171baa87e34" providerId="LiveId" clId="{91F23B81-B885-4177-A8A7-FF4F565C4C0B}" dt="2025-11-03T07:54:21.811" v="3"/>
          <pc:sldLayoutMkLst>
            <pc:docMk/>
            <pc:sldMasterMk cId="0" sldId="2147483658"/>
            <pc:sldLayoutMk cId="1976005304" sldId="2147483772"/>
          </pc:sldLayoutMkLst>
        </pc:sldLayoutChg>
        <pc:sldLayoutChg chg="del">
          <pc:chgData name="Diana Van Dyke" userId="5d56d171baa87e34" providerId="LiveId" clId="{91F23B81-B885-4177-A8A7-FF4F565C4C0B}" dt="2025-11-03T07:54:21.811" v="3"/>
          <pc:sldLayoutMkLst>
            <pc:docMk/>
            <pc:sldMasterMk cId="0" sldId="2147483658"/>
            <pc:sldLayoutMk cId="1102535110" sldId="2147483773"/>
          </pc:sldLayoutMkLst>
        </pc:sldLayoutChg>
        <pc:sldLayoutChg chg="del">
          <pc:chgData name="Diana Van Dyke" userId="5d56d171baa87e34" providerId="LiveId" clId="{91F23B81-B885-4177-A8A7-FF4F565C4C0B}" dt="2025-11-03T07:54:21.811" v="3"/>
          <pc:sldLayoutMkLst>
            <pc:docMk/>
            <pc:sldMasterMk cId="0" sldId="2147483658"/>
            <pc:sldLayoutMk cId="3594516935" sldId="2147483774"/>
          </pc:sldLayoutMkLst>
        </pc:sldLayoutChg>
        <pc:sldLayoutChg chg="del">
          <pc:chgData name="Diana Van Dyke" userId="5d56d171baa87e34" providerId="LiveId" clId="{91F23B81-B885-4177-A8A7-FF4F565C4C0B}" dt="2025-11-03T07:54:21.811" v="3"/>
          <pc:sldLayoutMkLst>
            <pc:docMk/>
            <pc:sldMasterMk cId="0" sldId="2147483658"/>
            <pc:sldLayoutMk cId="3879084716" sldId="2147483775"/>
          </pc:sldLayoutMkLst>
        </pc:sldLayoutChg>
        <pc:sldLayoutChg chg="del">
          <pc:chgData name="Diana Van Dyke" userId="5d56d171baa87e34" providerId="LiveId" clId="{91F23B81-B885-4177-A8A7-FF4F565C4C0B}" dt="2025-11-03T07:54:21.811" v="3"/>
          <pc:sldLayoutMkLst>
            <pc:docMk/>
            <pc:sldMasterMk cId="0" sldId="2147483658"/>
            <pc:sldLayoutMk cId="886488788" sldId="2147483776"/>
          </pc:sldLayoutMkLst>
        </pc:sldLayoutChg>
        <pc:sldLayoutChg chg="del">
          <pc:chgData name="Diana Van Dyke" userId="5d56d171baa87e34" providerId="LiveId" clId="{91F23B81-B885-4177-A8A7-FF4F565C4C0B}" dt="2025-11-03T07:54:21.811" v="3"/>
          <pc:sldLayoutMkLst>
            <pc:docMk/>
            <pc:sldMasterMk cId="0" sldId="2147483658"/>
            <pc:sldLayoutMk cId="590908584" sldId="2147483777"/>
          </pc:sldLayoutMkLst>
        </pc:sldLayoutChg>
        <pc:sldLayoutChg chg="del">
          <pc:chgData name="Diana Van Dyke" userId="5d56d171baa87e34" providerId="LiveId" clId="{91F23B81-B885-4177-A8A7-FF4F565C4C0B}" dt="2025-11-03T07:54:21.811" v="3"/>
          <pc:sldLayoutMkLst>
            <pc:docMk/>
            <pc:sldMasterMk cId="0" sldId="2147483658"/>
            <pc:sldLayoutMk cId="1825489811" sldId="2147483778"/>
          </pc:sldLayoutMkLst>
        </pc:sldLayoutChg>
        <pc:sldLayoutChg chg="del">
          <pc:chgData name="Diana Van Dyke" userId="5d56d171baa87e34" providerId="LiveId" clId="{91F23B81-B885-4177-A8A7-FF4F565C4C0B}" dt="2025-11-03T07:54:21.811" v="3"/>
          <pc:sldLayoutMkLst>
            <pc:docMk/>
            <pc:sldMasterMk cId="0" sldId="2147483658"/>
            <pc:sldLayoutMk cId="439930815" sldId="2147483779"/>
          </pc:sldLayoutMkLst>
        </pc:sldLayoutChg>
        <pc:sldLayoutChg chg="del">
          <pc:chgData name="Diana Van Dyke" userId="5d56d171baa87e34" providerId="LiveId" clId="{91F23B81-B885-4177-A8A7-FF4F565C4C0B}" dt="2025-11-03T07:54:21.811" v="3"/>
          <pc:sldLayoutMkLst>
            <pc:docMk/>
            <pc:sldMasterMk cId="0" sldId="2147483658"/>
            <pc:sldLayoutMk cId="825187254" sldId="2147483780"/>
          </pc:sldLayoutMkLst>
        </pc:sldLayoutChg>
      </pc:sldMasterChg>
      <pc:sldMasterChg chg="del delSldLayout">
        <pc:chgData name="Diana Van Dyke" userId="5d56d171baa87e34" providerId="LiveId" clId="{91F23B81-B885-4177-A8A7-FF4F565C4C0B}" dt="2025-11-03T07:54:21.811" v="3"/>
        <pc:sldMasterMkLst>
          <pc:docMk/>
          <pc:sldMasterMk cId="0" sldId="2147483659"/>
        </pc:sldMasterMkLst>
        <pc:sldLayoutChg chg="del">
          <pc:chgData name="Diana Van Dyke" userId="5d56d171baa87e34" providerId="LiveId" clId="{91F23B81-B885-4177-A8A7-FF4F565C4C0B}" dt="2025-11-03T07:54:21.811" v="3"/>
          <pc:sldLayoutMkLst>
            <pc:docMk/>
            <pc:sldMasterMk cId="0" sldId="2147483659"/>
            <pc:sldLayoutMk cId="1783605561" sldId="2147483781"/>
          </pc:sldLayoutMkLst>
        </pc:sldLayoutChg>
        <pc:sldLayoutChg chg="del">
          <pc:chgData name="Diana Van Dyke" userId="5d56d171baa87e34" providerId="LiveId" clId="{91F23B81-B885-4177-A8A7-FF4F565C4C0B}" dt="2025-11-03T07:54:21.811" v="3"/>
          <pc:sldLayoutMkLst>
            <pc:docMk/>
            <pc:sldMasterMk cId="0" sldId="2147483659"/>
            <pc:sldLayoutMk cId="2037969506" sldId="2147483782"/>
          </pc:sldLayoutMkLst>
        </pc:sldLayoutChg>
        <pc:sldLayoutChg chg="del">
          <pc:chgData name="Diana Van Dyke" userId="5d56d171baa87e34" providerId="LiveId" clId="{91F23B81-B885-4177-A8A7-FF4F565C4C0B}" dt="2025-11-03T07:54:21.811" v="3"/>
          <pc:sldLayoutMkLst>
            <pc:docMk/>
            <pc:sldMasterMk cId="0" sldId="2147483659"/>
            <pc:sldLayoutMk cId="1489214651" sldId="2147483783"/>
          </pc:sldLayoutMkLst>
        </pc:sldLayoutChg>
        <pc:sldLayoutChg chg="del">
          <pc:chgData name="Diana Van Dyke" userId="5d56d171baa87e34" providerId="LiveId" clId="{91F23B81-B885-4177-A8A7-FF4F565C4C0B}" dt="2025-11-03T07:54:21.811" v="3"/>
          <pc:sldLayoutMkLst>
            <pc:docMk/>
            <pc:sldMasterMk cId="0" sldId="2147483659"/>
            <pc:sldLayoutMk cId="4130969472" sldId="2147483784"/>
          </pc:sldLayoutMkLst>
        </pc:sldLayoutChg>
        <pc:sldLayoutChg chg="del">
          <pc:chgData name="Diana Van Dyke" userId="5d56d171baa87e34" providerId="LiveId" clId="{91F23B81-B885-4177-A8A7-FF4F565C4C0B}" dt="2025-11-03T07:54:21.811" v="3"/>
          <pc:sldLayoutMkLst>
            <pc:docMk/>
            <pc:sldMasterMk cId="0" sldId="2147483659"/>
            <pc:sldLayoutMk cId="621766067" sldId="2147483785"/>
          </pc:sldLayoutMkLst>
        </pc:sldLayoutChg>
        <pc:sldLayoutChg chg="del">
          <pc:chgData name="Diana Van Dyke" userId="5d56d171baa87e34" providerId="LiveId" clId="{91F23B81-B885-4177-A8A7-FF4F565C4C0B}" dt="2025-11-03T07:54:21.811" v="3"/>
          <pc:sldLayoutMkLst>
            <pc:docMk/>
            <pc:sldMasterMk cId="0" sldId="2147483659"/>
            <pc:sldLayoutMk cId="3281200958" sldId="2147483786"/>
          </pc:sldLayoutMkLst>
        </pc:sldLayoutChg>
        <pc:sldLayoutChg chg="del">
          <pc:chgData name="Diana Van Dyke" userId="5d56d171baa87e34" providerId="LiveId" clId="{91F23B81-B885-4177-A8A7-FF4F565C4C0B}" dt="2025-11-03T07:54:21.811" v="3"/>
          <pc:sldLayoutMkLst>
            <pc:docMk/>
            <pc:sldMasterMk cId="0" sldId="2147483659"/>
            <pc:sldLayoutMk cId="3914467862" sldId="2147483787"/>
          </pc:sldLayoutMkLst>
        </pc:sldLayoutChg>
        <pc:sldLayoutChg chg="del">
          <pc:chgData name="Diana Van Dyke" userId="5d56d171baa87e34" providerId="LiveId" clId="{91F23B81-B885-4177-A8A7-FF4F565C4C0B}" dt="2025-11-03T07:54:21.811" v="3"/>
          <pc:sldLayoutMkLst>
            <pc:docMk/>
            <pc:sldMasterMk cId="0" sldId="2147483659"/>
            <pc:sldLayoutMk cId="2329858785" sldId="2147483788"/>
          </pc:sldLayoutMkLst>
        </pc:sldLayoutChg>
        <pc:sldLayoutChg chg="del">
          <pc:chgData name="Diana Van Dyke" userId="5d56d171baa87e34" providerId="LiveId" clId="{91F23B81-B885-4177-A8A7-FF4F565C4C0B}" dt="2025-11-03T07:54:21.811" v="3"/>
          <pc:sldLayoutMkLst>
            <pc:docMk/>
            <pc:sldMasterMk cId="0" sldId="2147483659"/>
            <pc:sldLayoutMk cId="1717245030" sldId="2147483789"/>
          </pc:sldLayoutMkLst>
        </pc:sldLayoutChg>
        <pc:sldLayoutChg chg="del">
          <pc:chgData name="Diana Van Dyke" userId="5d56d171baa87e34" providerId="LiveId" clId="{91F23B81-B885-4177-A8A7-FF4F565C4C0B}" dt="2025-11-03T07:54:21.811" v="3"/>
          <pc:sldLayoutMkLst>
            <pc:docMk/>
            <pc:sldMasterMk cId="0" sldId="2147483659"/>
            <pc:sldLayoutMk cId="3825387789" sldId="2147483790"/>
          </pc:sldLayoutMkLst>
        </pc:sldLayoutChg>
        <pc:sldLayoutChg chg="del">
          <pc:chgData name="Diana Van Dyke" userId="5d56d171baa87e34" providerId="LiveId" clId="{91F23B81-B885-4177-A8A7-FF4F565C4C0B}" dt="2025-11-03T07:54:21.811" v="3"/>
          <pc:sldLayoutMkLst>
            <pc:docMk/>
            <pc:sldMasterMk cId="0" sldId="2147483659"/>
            <pc:sldLayoutMk cId="2551227695" sldId="2147483791"/>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633E9B-08EB-EA4B-90B1-02F91D464293}" type="datetimeFigureOut">
              <a:rPr lang="en-US" smtClean="0"/>
              <a:t>11/3/2025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884E6B-4194-924A-8F69-4CA59EBA1D79}" type="slidenum">
              <a:rPr lang="en-US" smtClean="0"/>
              <a:t>‹#›</a:t>
            </a:fld>
            <a:endParaRPr lang="en-US"/>
          </a:p>
        </p:txBody>
      </p:sp>
    </p:spTree>
    <p:extLst>
      <p:ext uri="{BB962C8B-B14F-4D97-AF65-F5344CB8AC3E}">
        <p14:creationId xmlns:p14="http://schemas.microsoft.com/office/powerpoint/2010/main" val="16244677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Textual analysis is commonly used in academic circles, for a variety of reasons: to understand cultural phenomenon, to evaluate the credibility of research, to understand how arguments function, etc.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Being able to analyze texts means that we are critical readers. We can go beyond what is being said to consider HOW it is being said. From there we can be aware of how messages in the world affect us. </a:t>
            </a:r>
          </a:p>
          <a:p>
            <a:endParaRPr lang="en-US" dirty="0"/>
          </a:p>
        </p:txBody>
      </p:sp>
      <p:sp>
        <p:nvSpPr>
          <p:cNvPr id="4" name="Slide Number Placeholder 3"/>
          <p:cNvSpPr>
            <a:spLocks noGrp="1"/>
          </p:cNvSpPr>
          <p:nvPr>
            <p:ph type="sldNum" sz="quarter" idx="5"/>
          </p:nvPr>
        </p:nvSpPr>
        <p:spPr/>
        <p:txBody>
          <a:bodyPr/>
          <a:lstStyle/>
          <a:p>
            <a:fld id="{81884E6B-4194-924A-8F69-4CA59EBA1D79}" type="slidenum">
              <a:rPr lang="en-US" smtClean="0"/>
              <a:t>2</a:t>
            </a:fld>
            <a:endParaRPr lang="en-US"/>
          </a:p>
        </p:txBody>
      </p:sp>
    </p:spTree>
    <p:extLst>
      <p:ext uri="{BB962C8B-B14F-4D97-AF65-F5344CB8AC3E}">
        <p14:creationId xmlns:p14="http://schemas.microsoft.com/office/powerpoint/2010/main" val="34495935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USDA Farm to School Census Infographic. “Bringing the Farm to School.” Flickr. 11 Oct 2022.  </a:t>
            </a:r>
          </a:p>
        </p:txBody>
      </p:sp>
      <p:sp>
        <p:nvSpPr>
          <p:cNvPr id="4" name="Slide Number Placeholder 3"/>
          <p:cNvSpPr>
            <a:spLocks noGrp="1"/>
          </p:cNvSpPr>
          <p:nvPr>
            <p:ph type="sldNum" sz="quarter" idx="5"/>
          </p:nvPr>
        </p:nvSpPr>
        <p:spPr/>
        <p:txBody>
          <a:bodyPr/>
          <a:lstStyle/>
          <a:p>
            <a:fld id="{81884E6B-4194-924A-8F69-4CA59EBA1D79}" type="slidenum">
              <a:rPr lang="en-US" smtClean="0"/>
              <a:t>8</a:t>
            </a:fld>
            <a:endParaRPr lang="en-US"/>
          </a:p>
        </p:txBody>
      </p:sp>
    </p:spTree>
    <p:extLst>
      <p:ext uri="{BB962C8B-B14F-4D97-AF65-F5344CB8AC3E}">
        <p14:creationId xmlns:p14="http://schemas.microsoft.com/office/powerpoint/2010/main" val="36098623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“1969 Ford Cortina.” Flickr. 11 Oct 2022</a:t>
            </a:r>
          </a:p>
        </p:txBody>
      </p:sp>
      <p:sp>
        <p:nvSpPr>
          <p:cNvPr id="4" name="Slide Number Placeholder 3"/>
          <p:cNvSpPr>
            <a:spLocks noGrp="1"/>
          </p:cNvSpPr>
          <p:nvPr>
            <p:ph type="sldNum" sz="quarter" idx="5"/>
          </p:nvPr>
        </p:nvSpPr>
        <p:spPr/>
        <p:txBody>
          <a:bodyPr/>
          <a:lstStyle/>
          <a:p>
            <a:fld id="{81884E6B-4194-924A-8F69-4CA59EBA1D79}" type="slidenum">
              <a:rPr lang="en-US" smtClean="0"/>
              <a:t>9</a:t>
            </a:fld>
            <a:endParaRPr lang="en-US"/>
          </a:p>
        </p:txBody>
      </p:sp>
    </p:spTree>
    <p:extLst>
      <p:ext uri="{BB962C8B-B14F-4D97-AF65-F5344CB8AC3E}">
        <p14:creationId xmlns:p14="http://schemas.microsoft.com/office/powerpoint/2010/main" val="29634324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16" y="1596249"/>
            <a:ext cx="11055371" cy="3395698"/>
          </a:xfrm>
        </p:spPr>
        <p:txBody>
          <a:bodyPr anchor="b">
            <a:normAutofit/>
          </a:bodyPr>
          <a:lstStyle>
            <a:lvl1pPr algn="ctr">
              <a:defRPr sz="6827"/>
            </a:lvl1pPr>
          </a:lstStyle>
          <a:p>
            <a:r>
              <a:rPr lang="en-US"/>
              <a:t>Click to edit Master title style</a:t>
            </a:r>
            <a:endParaRPr lang="en-US" dirty="0"/>
          </a:p>
        </p:txBody>
      </p:sp>
      <p:sp>
        <p:nvSpPr>
          <p:cNvPr id="3" name="Subtitle 2"/>
          <p:cNvSpPr>
            <a:spLocks noGrp="1"/>
          </p:cNvSpPr>
          <p:nvPr>
            <p:ph type="subTitle" idx="1"/>
          </p:nvPr>
        </p:nvSpPr>
        <p:spPr>
          <a:xfrm>
            <a:off x="974716" y="5122898"/>
            <a:ext cx="11055371" cy="2354862"/>
          </a:xfrm>
        </p:spPr>
        <p:txBody>
          <a:bodyPr/>
          <a:lstStyle>
            <a:lvl1pPr marL="0" indent="0" algn="ctr">
              <a:buNone/>
              <a:defRPr sz="3413"/>
            </a:lvl1pPr>
            <a:lvl2pPr marL="650230" indent="0" algn="ctr">
              <a:buNone/>
              <a:defRPr sz="2844"/>
            </a:lvl2pPr>
            <a:lvl3pPr marL="1300460" indent="0" algn="ctr">
              <a:buNone/>
              <a:defRPr sz="2560"/>
            </a:lvl3pPr>
            <a:lvl4pPr marL="1950690" indent="0" algn="ctr">
              <a:buNone/>
              <a:defRPr sz="2276"/>
            </a:lvl4pPr>
            <a:lvl5pPr marL="2600919" indent="0" algn="ctr">
              <a:buNone/>
              <a:defRPr sz="2276"/>
            </a:lvl5pPr>
            <a:lvl6pPr marL="3251149" indent="0" algn="ctr">
              <a:buNone/>
              <a:defRPr sz="2276"/>
            </a:lvl6pPr>
            <a:lvl7pPr marL="3901379" indent="0" algn="ctr">
              <a:buNone/>
              <a:defRPr sz="2276"/>
            </a:lvl7pPr>
            <a:lvl8pPr marL="4551609" indent="0" algn="ctr">
              <a:buNone/>
              <a:defRPr sz="2276"/>
            </a:lvl8pPr>
            <a:lvl9pPr marL="5201839" indent="0" algn="ctr">
              <a:buNone/>
              <a:defRPr sz="227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43986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902283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311194" y="934724"/>
            <a:ext cx="10382413" cy="4057226"/>
          </a:xfrm>
        </p:spPr>
        <p:txBody>
          <a:bodyPr anchor="b">
            <a:normAutofit/>
          </a:bodyPr>
          <a:lstStyle>
            <a:lvl1pPr>
              <a:defRPr sz="4835"/>
            </a:lvl1pPr>
          </a:lstStyle>
          <a:p>
            <a:r>
              <a:rPr lang="en-US"/>
              <a:t>Click to edit Master title style</a:t>
            </a:r>
            <a:endParaRPr lang="en-US" dirty="0"/>
          </a:p>
        </p:txBody>
      </p:sp>
      <p:sp>
        <p:nvSpPr>
          <p:cNvPr id="3" name="Text Placeholder 2"/>
          <p:cNvSpPr>
            <a:spLocks noGrp="1"/>
          </p:cNvSpPr>
          <p:nvPr>
            <p:ph type="body" idx="1"/>
          </p:nvPr>
        </p:nvSpPr>
        <p:spPr>
          <a:xfrm>
            <a:off x="1311194" y="5122901"/>
            <a:ext cx="10382413" cy="2133599"/>
          </a:xfrm>
        </p:spPr>
        <p:txBody>
          <a:bodyPr/>
          <a:lstStyle>
            <a:lvl1pPr marL="0" indent="0" algn="ctr">
              <a:buNone/>
              <a:defRPr sz="3413">
                <a:solidFill>
                  <a:schemeClr val="tx1">
                    <a:tint val="75000"/>
                  </a:schemeClr>
                </a:solidFill>
              </a:defRPr>
            </a:lvl1pPr>
            <a:lvl2pPr marL="650230" indent="0">
              <a:buNone/>
              <a:defRPr sz="2844">
                <a:solidFill>
                  <a:schemeClr val="tx1">
                    <a:tint val="75000"/>
                  </a:schemeClr>
                </a:solidFill>
              </a:defRPr>
            </a:lvl2pPr>
            <a:lvl3pPr marL="1300460" indent="0">
              <a:buNone/>
              <a:defRPr sz="2560">
                <a:solidFill>
                  <a:schemeClr val="tx1">
                    <a:tint val="75000"/>
                  </a:schemeClr>
                </a:solidFill>
              </a:defRPr>
            </a:lvl3pPr>
            <a:lvl4pPr marL="1950690" indent="0">
              <a:buNone/>
              <a:defRPr sz="2276">
                <a:solidFill>
                  <a:schemeClr val="tx1">
                    <a:tint val="75000"/>
                  </a:schemeClr>
                </a:solidFill>
              </a:defRPr>
            </a:lvl4pPr>
            <a:lvl5pPr marL="2600919" indent="0">
              <a:buNone/>
              <a:defRPr sz="2276">
                <a:solidFill>
                  <a:schemeClr val="tx1">
                    <a:tint val="75000"/>
                  </a:schemeClr>
                </a:solidFill>
              </a:defRPr>
            </a:lvl5pPr>
            <a:lvl6pPr marL="3251149" indent="0">
              <a:buNone/>
              <a:defRPr sz="2276">
                <a:solidFill>
                  <a:schemeClr val="tx1">
                    <a:tint val="75000"/>
                  </a:schemeClr>
                </a:solidFill>
              </a:defRPr>
            </a:lvl6pPr>
            <a:lvl7pPr marL="3901379" indent="0">
              <a:buNone/>
              <a:defRPr sz="2276">
                <a:solidFill>
                  <a:schemeClr val="tx1">
                    <a:tint val="75000"/>
                  </a:schemeClr>
                </a:solidFill>
              </a:defRPr>
            </a:lvl7pPr>
            <a:lvl8pPr marL="4551609" indent="0">
              <a:buNone/>
              <a:defRPr sz="2276">
                <a:solidFill>
                  <a:schemeClr val="tx1">
                    <a:tint val="75000"/>
                  </a:schemeClr>
                </a:solidFill>
              </a:defRPr>
            </a:lvl8pPr>
            <a:lvl9pPr marL="5201839" indent="0">
              <a:buNone/>
              <a:defRPr sz="227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11/3/2025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686296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74716" y="866989"/>
            <a:ext cx="11044012" cy="1886323"/>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74715" y="2970056"/>
            <a:ext cx="5446404" cy="526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84963" y="2970056"/>
            <a:ext cx="5433765" cy="526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11/3/2025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40442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74716" y="866989"/>
            <a:ext cx="11044012" cy="1885245"/>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01940" y="2970055"/>
            <a:ext cx="5120464" cy="1171786"/>
          </a:xfrm>
        </p:spPr>
        <p:txBody>
          <a:bodyPr anchor="b"/>
          <a:lstStyle>
            <a:lvl1pPr marL="0" indent="0">
              <a:lnSpc>
                <a:spcPct val="100000"/>
              </a:lnSpc>
              <a:buNone/>
              <a:defRPr sz="3413" b="1"/>
            </a:lvl1pPr>
            <a:lvl2pPr marL="650230" indent="0">
              <a:buNone/>
              <a:defRPr sz="2844"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en-US"/>
              <a:t>Click to edit Master text styles</a:t>
            </a:r>
          </a:p>
        </p:txBody>
      </p:sp>
      <p:sp>
        <p:nvSpPr>
          <p:cNvPr id="4" name="Content Placeholder 3"/>
          <p:cNvSpPr>
            <a:spLocks noGrp="1"/>
          </p:cNvSpPr>
          <p:nvPr>
            <p:ph sz="half" idx="2"/>
          </p:nvPr>
        </p:nvSpPr>
        <p:spPr>
          <a:xfrm>
            <a:off x="974714" y="4141841"/>
            <a:ext cx="5447689" cy="40945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910905" y="2970055"/>
            <a:ext cx="5107822" cy="1171786"/>
          </a:xfrm>
        </p:spPr>
        <p:txBody>
          <a:bodyPr anchor="b"/>
          <a:lstStyle>
            <a:lvl1pPr marL="0" indent="0">
              <a:lnSpc>
                <a:spcPct val="100000"/>
              </a:lnSpc>
              <a:buNone/>
              <a:defRPr sz="3413" b="1"/>
            </a:lvl1pPr>
            <a:lvl2pPr marL="650230" indent="0">
              <a:buNone/>
              <a:defRPr sz="2844"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en-US"/>
              <a:t>Click to edit Master text styles</a:t>
            </a:r>
          </a:p>
        </p:txBody>
      </p:sp>
      <p:sp>
        <p:nvSpPr>
          <p:cNvPr id="6" name="Content Placeholder 5"/>
          <p:cNvSpPr>
            <a:spLocks noGrp="1"/>
          </p:cNvSpPr>
          <p:nvPr>
            <p:ph sz="quarter" idx="4"/>
          </p:nvPr>
        </p:nvSpPr>
        <p:spPr>
          <a:xfrm>
            <a:off x="6583680" y="4141841"/>
            <a:ext cx="5435048" cy="40945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11/3/2025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456095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11/3/2025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104224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11/3/2025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361406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78377" y="866987"/>
            <a:ext cx="4194386" cy="3359573"/>
          </a:xfrm>
        </p:spPr>
        <p:txBody>
          <a:bodyPr anchor="b">
            <a:normAutofit/>
          </a:bodyPr>
          <a:lstStyle>
            <a:lvl1pPr>
              <a:defRPr sz="3982"/>
            </a:lvl1pPr>
          </a:lstStyle>
          <a:p>
            <a:r>
              <a:rPr lang="en-US"/>
              <a:t>Click to edit Master title style</a:t>
            </a:r>
            <a:endParaRPr lang="en-US" dirty="0"/>
          </a:p>
        </p:txBody>
      </p:sp>
      <p:sp>
        <p:nvSpPr>
          <p:cNvPr id="3" name="Content Placeholder 2"/>
          <p:cNvSpPr>
            <a:spLocks noGrp="1"/>
          </p:cNvSpPr>
          <p:nvPr>
            <p:ph idx="1"/>
          </p:nvPr>
        </p:nvSpPr>
        <p:spPr>
          <a:xfrm>
            <a:off x="5416602" y="866987"/>
            <a:ext cx="6602125" cy="7369387"/>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78377" y="4226562"/>
            <a:ext cx="4194386" cy="4009812"/>
          </a:xfrm>
        </p:spPr>
        <p:txBody>
          <a:bodyPr/>
          <a:lstStyle>
            <a:lvl1pPr marL="0" indent="0" algn="ctr">
              <a:buNone/>
              <a:defRPr sz="2276"/>
            </a:lvl1pPr>
            <a:lvl2pPr marL="650230" indent="0">
              <a:buNone/>
              <a:defRPr sz="1991"/>
            </a:lvl2pPr>
            <a:lvl3pPr marL="1300460" indent="0">
              <a:buNone/>
              <a:defRPr sz="1707"/>
            </a:lvl3pPr>
            <a:lvl4pPr marL="1950690" indent="0">
              <a:buNone/>
              <a:defRPr sz="1422"/>
            </a:lvl4pPr>
            <a:lvl5pPr marL="2600919" indent="0">
              <a:buNone/>
              <a:defRPr sz="1422"/>
            </a:lvl5pPr>
            <a:lvl6pPr marL="3251149" indent="0">
              <a:buNone/>
              <a:defRPr sz="1422"/>
            </a:lvl6pPr>
            <a:lvl7pPr marL="3901379" indent="0">
              <a:buNone/>
              <a:defRPr sz="1422"/>
            </a:lvl7pPr>
            <a:lvl8pPr marL="4551609" indent="0">
              <a:buNone/>
              <a:defRPr sz="1422"/>
            </a:lvl8pPr>
            <a:lvl9pPr marL="5201839" indent="0">
              <a:buNone/>
              <a:defRPr sz="1422"/>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11/3/2025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216960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78377" y="866987"/>
            <a:ext cx="5927258" cy="3359573"/>
          </a:xfrm>
        </p:spPr>
        <p:txBody>
          <a:bodyPr anchor="b">
            <a:normAutofit/>
          </a:bodyPr>
          <a:lstStyle>
            <a:lvl1pPr>
              <a:defRPr sz="4551"/>
            </a:lvl1pPr>
          </a:lstStyle>
          <a:p>
            <a:r>
              <a:rPr lang="en-US"/>
              <a:t>Click to edit Master title style</a:t>
            </a:r>
            <a:endParaRPr lang="en-US" dirty="0"/>
          </a:p>
        </p:txBody>
      </p:sp>
      <p:sp>
        <p:nvSpPr>
          <p:cNvPr id="3" name="Picture Placeholder 2"/>
          <p:cNvSpPr>
            <a:spLocks noGrp="1" noChangeAspect="1"/>
          </p:cNvSpPr>
          <p:nvPr>
            <p:ph type="pic" idx="1"/>
          </p:nvPr>
        </p:nvSpPr>
        <p:spPr>
          <a:xfrm>
            <a:off x="7466570" y="1079298"/>
            <a:ext cx="4219645" cy="694476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4551"/>
            </a:lvl1pPr>
            <a:lvl2pPr marL="650230" indent="0">
              <a:buNone/>
              <a:defRPr sz="3982"/>
            </a:lvl2pPr>
            <a:lvl3pPr marL="1300460" indent="0">
              <a:buNone/>
              <a:defRPr sz="3413"/>
            </a:lvl3pPr>
            <a:lvl4pPr marL="1950690" indent="0">
              <a:buNone/>
              <a:defRPr sz="2844"/>
            </a:lvl4pPr>
            <a:lvl5pPr marL="2600919" indent="0">
              <a:buNone/>
              <a:defRPr sz="2844"/>
            </a:lvl5pPr>
            <a:lvl6pPr marL="3251149" indent="0">
              <a:buNone/>
              <a:defRPr sz="2844"/>
            </a:lvl6pPr>
            <a:lvl7pPr marL="3901379" indent="0">
              <a:buNone/>
              <a:defRPr sz="2844"/>
            </a:lvl7pPr>
            <a:lvl8pPr marL="4551609" indent="0">
              <a:buNone/>
              <a:defRPr sz="2844"/>
            </a:lvl8pPr>
            <a:lvl9pPr marL="5201839" indent="0">
              <a:buNone/>
              <a:defRPr sz="2844"/>
            </a:lvl9pPr>
          </a:lstStyle>
          <a:p>
            <a:r>
              <a:rPr lang="en-US"/>
              <a:t>Click icon to add picture</a:t>
            </a:r>
            <a:endParaRPr lang="en-US" dirty="0"/>
          </a:p>
        </p:txBody>
      </p:sp>
      <p:sp>
        <p:nvSpPr>
          <p:cNvPr id="4" name="Text Placeholder 3"/>
          <p:cNvSpPr>
            <a:spLocks noGrp="1"/>
          </p:cNvSpPr>
          <p:nvPr>
            <p:ph type="body" sz="half" idx="2"/>
          </p:nvPr>
        </p:nvSpPr>
        <p:spPr>
          <a:xfrm>
            <a:off x="974714" y="4226560"/>
            <a:ext cx="5932433" cy="4009813"/>
          </a:xfrm>
        </p:spPr>
        <p:txBody>
          <a:bodyPr>
            <a:normAutofit/>
          </a:bodyPr>
          <a:lstStyle>
            <a:lvl1pPr marL="0" indent="0" algn="ctr">
              <a:buNone/>
              <a:defRPr sz="2560"/>
            </a:lvl1pPr>
            <a:lvl2pPr marL="650230" indent="0">
              <a:buNone/>
              <a:defRPr sz="1991"/>
            </a:lvl2pPr>
            <a:lvl3pPr marL="1300460" indent="0">
              <a:buNone/>
              <a:defRPr sz="1707"/>
            </a:lvl3pPr>
            <a:lvl4pPr marL="1950690" indent="0">
              <a:buNone/>
              <a:defRPr sz="1422"/>
            </a:lvl4pPr>
            <a:lvl5pPr marL="2600919" indent="0">
              <a:buNone/>
              <a:defRPr sz="1422"/>
            </a:lvl5pPr>
            <a:lvl6pPr marL="3251149" indent="0">
              <a:buNone/>
              <a:defRPr sz="1422"/>
            </a:lvl6pPr>
            <a:lvl7pPr marL="3901379" indent="0">
              <a:buNone/>
              <a:defRPr sz="1422"/>
            </a:lvl7pPr>
            <a:lvl8pPr marL="4551609" indent="0">
              <a:buNone/>
              <a:defRPr sz="1422"/>
            </a:lvl8pPr>
            <a:lvl9pPr marL="5201839" indent="0">
              <a:buNone/>
              <a:defRPr sz="1422"/>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11/3/2025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999494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74728" y="6100442"/>
            <a:ext cx="11058735" cy="1165305"/>
          </a:xfrm>
        </p:spPr>
        <p:txBody>
          <a:bodyPr anchor="b">
            <a:normAutofit/>
          </a:bodyPr>
          <a:lstStyle>
            <a:lvl1pPr>
              <a:defRPr sz="3982"/>
            </a:lvl1pPr>
          </a:lstStyle>
          <a:p>
            <a:r>
              <a:rPr lang="en-US"/>
              <a:t>Click to edit Master title style</a:t>
            </a:r>
            <a:endParaRPr lang="en-US" dirty="0"/>
          </a:p>
        </p:txBody>
      </p:sp>
      <p:sp>
        <p:nvSpPr>
          <p:cNvPr id="3" name="Picture Placeholder 2"/>
          <p:cNvSpPr>
            <a:spLocks noGrp="1" noChangeAspect="1"/>
          </p:cNvSpPr>
          <p:nvPr>
            <p:ph type="pic" idx="1"/>
          </p:nvPr>
        </p:nvSpPr>
        <p:spPr>
          <a:xfrm>
            <a:off x="974728" y="883659"/>
            <a:ext cx="11058735" cy="4806734"/>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4551"/>
            </a:lvl1pPr>
            <a:lvl2pPr marL="650230" indent="0">
              <a:buNone/>
              <a:defRPr sz="3982"/>
            </a:lvl2pPr>
            <a:lvl3pPr marL="1300460" indent="0">
              <a:buNone/>
              <a:defRPr sz="3413"/>
            </a:lvl3pPr>
            <a:lvl4pPr marL="1950690" indent="0">
              <a:buNone/>
              <a:defRPr sz="2844"/>
            </a:lvl4pPr>
            <a:lvl5pPr marL="2600919" indent="0">
              <a:buNone/>
              <a:defRPr sz="2844"/>
            </a:lvl5pPr>
            <a:lvl6pPr marL="3251149" indent="0">
              <a:buNone/>
              <a:defRPr sz="2844"/>
            </a:lvl6pPr>
            <a:lvl7pPr marL="3901379" indent="0">
              <a:buNone/>
              <a:defRPr sz="2844"/>
            </a:lvl7pPr>
            <a:lvl8pPr marL="4551609" indent="0">
              <a:buNone/>
              <a:defRPr sz="2844"/>
            </a:lvl8pPr>
            <a:lvl9pPr marL="5201839" indent="0">
              <a:buNone/>
              <a:defRPr sz="2844"/>
            </a:lvl9pPr>
          </a:lstStyle>
          <a:p>
            <a:r>
              <a:rPr lang="en-US"/>
              <a:t>Click icon to add picture</a:t>
            </a:r>
            <a:endParaRPr lang="en-US" dirty="0"/>
          </a:p>
        </p:txBody>
      </p:sp>
      <p:sp>
        <p:nvSpPr>
          <p:cNvPr id="4" name="Text Placeholder 3"/>
          <p:cNvSpPr>
            <a:spLocks noGrp="1"/>
          </p:cNvSpPr>
          <p:nvPr>
            <p:ph type="body" sz="half" idx="2"/>
          </p:nvPr>
        </p:nvSpPr>
        <p:spPr>
          <a:xfrm>
            <a:off x="974715" y="7265746"/>
            <a:ext cx="11057065" cy="970627"/>
          </a:xfrm>
        </p:spPr>
        <p:txBody>
          <a:bodyPr>
            <a:normAutofit/>
          </a:bodyPr>
          <a:lstStyle>
            <a:lvl1pPr marL="0" indent="0" algn="ctr">
              <a:buNone/>
              <a:defRPr sz="2560"/>
            </a:lvl1pPr>
            <a:lvl2pPr marL="650230" indent="0">
              <a:buNone/>
              <a:defRPr sz="1991"/>
            </a:lvl2pPr>
            <a:lvl3pPr marL="1300460" indent="0">
              <a:buNone/>
              <a:defRPr sz="1707"/>
            </a:lvl3pPr>
            <a:lvl4pPr marL="1950690" indent="0">
              <a:buNone/>
              <a:defRPr sz="1422"/>
            </a:lvl4pPr>
            <a:lvl5pPr marL="2600919" indent="0">
              <a:buNone/>
              <a:defRPr sz="1422"/>
            </a:lvl5pPr>
            <a:lvl6pPr marL="3251149" indent="0">
              <a:buNone/>
              <a:defRPr sz="1422"/>
            </a:lvl6pPr>
            <a:lvl7pPr marL="3901379" indent="0">
              <a:buNone/>
              <a:defRPr sz="1422"/>
            </a:lvl7pPr>
            <a:lvl8pPr marL="4551609" indent="0">
              <a:buNone/>
              <a:defRPr sz="1422"/>
            </a:lvl8pPr>
            <a:lvl9pPr marL="5201839" indent="0">
              <a:buNone/>
              <a:defRPr sz="1422"/>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11/3/2025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751476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74714" y="866989"/>
            <a:ext cx="11044014" cy="4870911"/>
          </a:xfrm>
        </p:spPr>
        <p:txBody>
          <a:bodyPr anchor="ctr"/>
          <a:lstStyle>
            <a:lvl1pPr>
              <a:defRPr sz="4551"/>
            </a:lvl1pPr>
          </a:lstStyle>
          <a:p>
            <a:r>
              <a:rPr lang="en-US"/>
              <a:t>Click to edit Master title style</a:t>
            </a:r>
            <a:endParaRPr lang="en-US" dirty="0"/>
          </a:p>
        </p:txBody>
      </p:sp>
      <p:sp>
        <p:nvSpPr>
          <p:cNvPr id="4" name="Text Placeholder 3"/>
          <p:cNvSpPr>
            <a:spLocks noGrp="1"/>
          </p:cNvSpPr>
          <p:nvPr>
            <p:ph type="body" sz="half" idx="2"/>
          </p:nvPr>
        </p:nvSpPr>
        <p:spPr>
          <a:xfrm>
            <a:off x="974716" y="5980189"/>
            <a:ext cx="11044012" cy="2264442"/>
          </a:xfrm>
        </p:spPr>
        <p:txBody>
          <a:bodyPr anchor="ctr"/>
          <a:lstStyle>
            <a:lvl1pPr marL="0" indent="0" algn="ctr">
              <a:buNone/>
              <a:defRPr sz="2276"/>
            </a:lvl1pPr>
            <a:lvl2pPr marL="650230" indent="0">
              <a:buNone/>
              <a:defRPr sz="1991"/>
            </a:lvl2pPr>
            <a:lvl3pPr marL="1300460" indent="0">
              <a:buNone/>
              <a:defRPr sz="1707"/>
            </a:lvl3pPr>
            <a:lvl4pPr marL="1950690" indent="0">
              <a:buNone/>
              <a:defRPr sz="1422"/>
            </a:lvl4pPr>
            <a:lvl5pPr marL="2600919" indent="0">
              <a:buNone/>
              <a:defRPr sz="1422"/>
            </a:lvl5pPr>
            <a:lvl6pPr marL="3251149" indent="0">
              <a:buNone/>
              <a:defRPr sz="1422"/>
            </a:lvl6pPr>
            <a:lvl7pPr marL="3901379" indent="0">
              <a:buNone/>
              <a:defRPr sz="1422"/>
            </a:lvl7pPr>
            <a:lvl8pPr marL="4551609" indent="0">
              <a:buNone/>
              <a:defRPr sz="1422"/>
            </a:lvl8pPr>
            <a:lvl9pPr marL="5201839" indent="0">
              <a:buNone/>
              <a:defRPr sz="1422"/>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11/3/2025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9020066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42626" y="866986"/>
            <a:ext cx="9922935" cy="4256575"/>
          </a:xfrm>
        </p:spPr>
        <p:txBody>
          <a:bodyPr anchor="ctr"/>
          <a:lstStyle>
            <a:lvl1pPr>
              <a:defRPr sz="4551"/>
            </a:lvl1pPr>
          </a:lstStyle>
          <a:p>
            <a:r>
              <a:rPr lang="en-US"/>
              <a:t>Click to edit Master title style</a:t>
            </a:r>
            <a:endParaRPr lang="en-US" dirty="0"/>
          </a:p>
        </p:txBody>
      </p:sp>
      <p:sp>
        <p:nvSpPr>
          <p:cNvPr id="12" name="Text Placeholder 3"/>
          <p:cNvSpPr>
            <a:spLocks noGrp="1"/>
          </p:cNvSpPr>
          <p:nvPr>
            <p:ph type="body" sz="half" idx="13"/>
          </p:nvPr>
        </p:nvSpPr>
        <p:spPr>
          <a:xfrm>
            <a:off x="1835355" y="5134267"/>
            <a:ext cx="9335785" cy="607022"/>
          </a:xfrm>
        </p:spPr>
        <p:txBody>
          <a:bodyPr anchor="t">
            <a:normAutofit/>
          </a:bodyPr>
          <a:lstStyle>
            <a:lvl1pPr marL="0" indent="0" algn="r">
              <a:buNone/>
              <a:defRPr sz="1991"/>
            </a:lvl1pPr>
            <a:lvl2pPr marL="650230" indent="0">
              <a:buNone/>
              <a:defRPr sz="1991"/>
            </a:lvl2pPr>
            <a:lvl3pPr marL="1300460" indent="0">
              <a:buNone/>
              <a:defRPr sz="1707"/>
            </a:lvl3pPr>
            <a:lvl4pPr marL="1950690" indent="0">
              <a:buNone/>
              <a:defRPr sz="1422"/>
            </a:lvl4pPr>
            <a:lvl5pPr marL="2600919" indent="0">
              <a:buNone/>
              <a:defRPr sz="1422"/>
            </a:lvl5pPr>
            <a:lvl6pPr marL="3251149" indent="0">
              <a:buNone/>
              <a:defRPr sz="1422"/>
            </a:lvl6pPr>
            <a:lvl7pPr marL="3901379" indent="0">
              <a:buNone/>
              <a:defRPr sz="1422"/>
            </a:lvl7pPr>
            <a:lvl8pPr marL="4551609" indent="0">
              <a:buNone/>
              <a:defRPr sz="1422"/>
            </a:lvl8pPr>
            <a:lvl9pPr marL="5201839" indent="0">
              <a:buNone/>
              <a:defRPr sz="1422"/>
            </a:lvl9pPr>
          </a:lstStyle>
          <a:p>
            <a:pPr lvl="0"/>
            <a:r>
              <a:rPr lang="en-US"/>
              <a:t>Click to edit Master text styles</a:t>
            </a:r>
          </a:p>
        </p:txBody>
      </p:sp>
      <p:sp>
        <p:nvSpPr>
          <p:cNvPr id="4" name="Text Placeholder 3"/>
          <p:cNvSpPr>
            <a:spLocks noGrp="1"/>
          </p:cNvSpPr>
          <p:nvPr>
            <p:ph type="body" sz="half" idx="2"/>
          </p:nvPr>
        </p:nvSpPr>
        <p:spPr>
          <a:xfrm>
            <a:off x="974713" y="5980190"/>
            <a:ext cx="11044014" cy="2256185"/>
          </a:xfrm>
        </p:spPr>
        <p:txBody>
          <a:bodyPr anchor="ctr">
            <a:normAutofit/>
          </a:bodyPr>
          <a:lstStyle>
            <a:lvl1pPr marL="0" indent="0" algn="ctr">
              <a:buNone/>
              <a:defRPr sz="2276"/>
            </a:lvl1pPr>
            <a:lvl2pPr marL="650230" indent="0">
              <a:buNone/>
              <a:defRPr sz="1991"/>
            </a:lvl2pPr>
            <a:lvl3pPr marL="1300460" indent="0">
              <a:buNone/>
              <a:defRPr sz="1707"/>
            </a:lvl3pPr>
            <a:lvl4pPr marL="1950690" indent="0">
              <a:buNone/>
              <a:defRPr sz="1422"/>
            </a:lvl4pPr>
            <a:lvl5pPr marL="2600919" indent="0">
              <a:buNone/>
              <a:defRPr sz="1422"/>
            </a:lvl5pPr>
            <a:lvl6pPr marL="3251149" indent="0">
              <a:buNone/>
              <a:defRPr sz="1422"/>
            </a:lvl6pPr>
            <a:lvl7pPr marL="3901379" indent="0">
              <a:buNone/>
              <a:defRPr sz="1422"/>
            </a:lvl7pPr>
            <a:lvl8pPr marL="4551609" indent="0">
              <a:buNone/>
              <a:defRPr sz="1422"/>
            </a:lvl8pPr>
            <a:lvl9pPr marL="5201839" indent="0">
              <a:buNone/>
              <a:defRPr sz="1422"/>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11/3/2025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
        <p:nvSpPr>
          <p:cNvPr id="10" name="TextBox 9"/>
          <p:cNvSpPr txBox="1"/>
          <p:nvPr/>
        </p:nvSpPr>
        <p:spPr>
          <a:xfrm>
            <a:off x="718571" y="912710"/>
            <a:ext cx="650240" cy="831681"/>
          </a:xfrm>
          <a:prstGeom prst="rect">
            <a:avLst/>
          </a:prstGeom>
        </p:spPr>
        <p:txBody>
          <a:bodyPr vert="horz" lIns="130048" tIns="65024" rIns="130048" bIns="65024"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11378" dirty="0">
                <a:solidFill>
                  <a:schemeClr val="tx1"/>
                </a:solidFill>
                <a:effectLst/>
              </a:rPr>
              <a:t>“</a:t>
            </a:r>
          </a:p>
        </p:txBody>
      </p:sp>
      <p:sp>
        <p:nvSpPr>
          <p:cNvPr id="14" name="TextBox 13"/>
          <p:cNvSpPr txBox="1"/>
          <p:nvPr/>
        </p:nvSpPr>
        <p:spPr>
          <a:xfrm>
            <a:off x="11302003" y="4371024"/>
            <a:ext cx="650240" cy="831681"/>
          </a:xfrm>
          <a:prstGeom prst="rect">
            <a:avLst/>
          </a:prstGeom>
        </p:spPr>
        <p:txBody>
          <a:bodyPr vert="horz" lIns="130048" tIns="65024" rIns="130048" bIns="65024"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11378" dirty="0">
                <a:solidFill>
                  <a:schemeClr val="tx1"/>
                </a:solidFill>
                <a:effectLst/>
              </a:rPr>
              <a:t>”</a:t>
            </a:r>
          </a:p>
        </p:txBody>
      </p:sp>
    </p:spTree>
    <p:extLst>
      <p:ext uri="{BB962C8B-B14F-4D97-AF65-F5344CB8AC3E}">
        <p14:creationId xmlns:p14="http://schemas.microsoft.com/office/powerpoint/2010/main" val="32020333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74728" y="3024986"/>
            <a:ext cx="11045682" cy="3572388"/>
          </a:xfrm>
        </p:spPr>
        <p:txBody>
          <a:bodyPr anchor="b"/>
          <a:lstStyle>
            <a:lvl1pPr>
              <a:defRPr sz="4551"/>
            </a:lvl1pPr>
          </a:lstStyle>
          <a:p>
            <a:r>
              <a:rPr lang="en-US"/>
              <a:t>Click to edit Master title style</a:t>
            </a:r>
            <a:endParaRPr lang="en-US" dirty="0"/>
          </a:p>
        </p:txBody>
      </p:sp>
      <p:sp>
        <p:nvSpPr>
          <p:cNvPr id="4" name="Text Placeholder 3"/>
          <p:cNvSpPr>
            <a:spLocks noGrp="1"/>
          </p:cNvSpPr>
          <p:nvPr>
            <p:ph type="body" sz="half" idx="2"/>
          </p:nvPr>
        </p:nvSpPr>
        <p:spPr>
          <a:xfrm>
            <a:off x="974714" y="6614124"/>
            <a:ext cx="11044014" cy="1622249"/>
          </a:xfrm>
        </p:spPr>
        <p:txBody>
          <a:bodyPr anchor="t"/>
          <a:lstStyle>
            <a:lvl1pPr marL="0" indent="0" algn="ctr">
              <a:buNone/>
              <a:defRPr sz="2276"/>
            </a:lvl1pPr>
            <a:lvl2pPr marL="650230" indent="0">
              <a:buNone/>
              <a:defRPr sz="1991"/>
            </a:lvl2pPr>
            <a:lvl3pPr marL="1300460" indent="0">
              <a:buNone/>
              <a:defRPr sz="1707"/>
            </a:lvl3pPr>
            <a:lvl4pPr marL="1950690" indent="0">
              <a:buNone/>
              <a:defRPr sz="1422"/>
            </a:lvl4pPr>
            <a:lvl5pPr marL="2600919" indent="0">
              <a:buNone/>
              <a:defRPr sz="1422"/>
            </a:lvl5pPr>
            <a:lvl6pPr marL="3251149" indent="0">
              <a:buNone/>
              <a:defRPr sz="1422"/>
            </a:lvl6pPr>
            <a:lvl7pPr marL="3901379" indent="0">
              <a:buNone/>
              <a:defRPr sz="1422"/>
            </a:lvl7pPr>
            <a:lvl8pPr marL="4551609" indent="0">
              <a:buNone/>
              <a:defRPr sz="1422"/>
            </a:lvl8pPr>
            <a:lvl9pPr marL="5201839" indent="0">
              <a:buNone/>
              <a:defRPr sz="1422"/>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11/3/2025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7001210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74713" y="866989"/>
            <a:ext cx="11044014" cy="1885245"/>
          </a:xfrm>
        </p:spPr>
        <p:txBody>
          <a:bodyPr/>
          <a:lstStyle/>
          <a:p>
            <a:r>
              <a:rPr lang="en-US"/>
              <a:t>Click to edit Master title style</a:t>
            </a:r>
            <a:endParaRPr lang="en-US" dirty="0"/>
          </a:p>
        </p:txBody>
      </p:sp>
      <p:sp>
        <p:nvSpPr>
          <p:cNvPr id="7" name="Text Placeholder 2"/>
          <p:cNvSpPr>
            <a:spLocks noGrp="1"/>
          </p:cNvSpPr>
          <p:nvPr>
            <p:ph type="body" idx="1"/>
          </p:nvPr>
        </p:nvSpPr>
        <p:spPr>
          <a:xfrm>
            <a:off x="974715" y="2970056"/>
            <a:ext cx="3518886" cy="1170923"/>
          </a:xfrm>
        </p:spPr>
        <p:txBody>
          <a:bodyPr anchor="b">
            <a:noAutofit/>
          </a:bodyPr>
          <a:lstStyle>
            <a:lvl1pPr marL="0" indent="0" algn="ctr">
              <a:lnSpc>
                <a:spcPct val="100000"/>
              </a:lnSpc>
              <a:buNone/>
              <a:defRPr sz="3413" b="0">
                <a:solidFill>
                  <a:schemeClr val="tx1"/>
                </a:solidFill>
              </a:defRPr>
            </a:lvl1pPr>
            <a:lvl2pPr marL="650230" indent="0">
              <a:buNone/>
              <a:defRPr sz="2844"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en-US"/>
              <a:t>Click to edit Master text styles</a:t>
            </a:r>
          </a:p>
        </p:txBody>
      </p:sp>
      <p:sp>
        <p:nvSpPr>
          <p:cNvPr id="8" name="Text Placeholder 3"/>
          <p:cNvSpPr>
            <a:spLocks noGrp="1"/>
          </p:cNvSpPr>
          <p:nvPr>
            <p:ph type="body" sz="half" idx="15"/>
          </p:nvPr>
        </p:nvSpPr>
        <p:spPr>
          <a:xfrm>
            <a:off x="974715" y="4140976"/>
            <a:ext cx="3518886" cy="4095397"/>
          </a:xfrm>
        </p:spPr>
        <p:txBody>
          <a:bodyPr anchor="t">
            <a:normAutofit/>
          </a:bodyPr>
          <a:lstStyle>
            <a:lvl1pPr marL="0" indent="0" algn="ctr">
              <a:buNone/>
              <a:defRPr sz="1991"/>
            </a:lvl1pPr>
            <a:lvl2pPr marL="650230" indent="0">
              <a:buNone/>
              <a:defRPr sz="1707"/>
            </a:lvl2pPr>
            <a:lvl3pPr marL="1300460" indent="0">
              <a:buNone/>
              <a:defRPr sz="1422"/>
            </a:lvl3pPr>
            <a:lvl4pPr marL="1950690" indent="0">
              <a:buNone/>
              <a:defRPr sz="1280"/>
            </a:lvl4pPr>
            <a:lvl5pPr marL="2600919" indent="0">
              <a:buNone/>
              <a:defRPr sz="1280"/>
            </a:lvl5pPr>
            <a:lvl6pPr marL="3251149" indent="0">
              <a:buNone/>
              <a:defRPr sz="1280"/>
            </a:lvl6pPr>
            <a:lvl7pPr marL="3901379" indent="0">
              <a:buNone/>
              <a:defRPr sz="1280"/>
            </a:lvl7pPr>
            <a:lvl8pPr marL="4551609" indent="0">
              <a:buNone/>
              <a:defRPr sz="1280"/>
            </a:lvl8pPr>
            <a:lvl9pPr marL="5201839" indent="0">
              <a:buNone/>
              <a:defRPr sz="1280"/>
            </a:lvl9pPr>
          </a:lstStyle>
          <a:p>
            <a:pPr lvl="0"/>
            <a:r>
              <a:rPr lang="en-US"/>
              <a:t>Click to edit Master text styles</a:t>
            </a:r>
          </a:p>
        </p:txBody>
      </p:sp>
      <p:sp>
        <p:nvSpPr>
          <p:cNvPr id="9" name="Text Placeholder 4"/>
          <p:cNvSpPr>
            <a:spLocks noGrp="1"/>
          </p:cNvSpPr>
          <p:nvPr>
            <p:ph type="body" sz="quarter" idx="3"/>
          </p:nvPr>
        </p:nvSpPr>
        <p:spPr>
          <a:xfrm>
            <a:off x="4741203" y="2970055"/>
            <a:ext cx="3518463" cy="1170921"/>
          </a:xfrm>
        </p:spPr>
        <p:txBody>
          <a:bodyPr anchor="b">
            <a:noAutofit/>
          </a:bodyPr>
          <a:lstStyle>
            <a:lvl1pPr marL="0" indent="0" algn="ctr">
              <a:lnSpc>
                <a:spcPct val="100000"/>
              </a:lnSpc>
              <a:buNone/>
              <a:defRPr sz="3413" b="0">
                <a:solidFill>
                  <a:schemeClr val="tx1"/>
                </a:solidFill>
              </a:defRPr>
            </a:lvl1pPr>
            <a:lvl2pPr marL="650230" indent="0">
              <a:buNone/>
              <a:defRPr sz="2844"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en-US"/>
              <a:t>Click to edit Master text styles</a:t>
            </a:r>
          </a:p>
        </p:txBody>
      </p:sp>
      <p:sp>
        <p:nvSpPr>
          <p:cNvPr id="10" name="Text Placeholder 3"/>
          <p:cNvSpPr>
            <a:spLocks noGrp="1"/>
          </p:cNvSpPr>
          <p:nvPr>
            <p:ph type="body" sz="half" idx="16"/>
          </p:nvPr>
        </p:nvSpPr>
        <p:spPr>
          <a:xfrm>
            <a:off x="4741204" y="4140976"/>
            <a:ext cx="3519809" cy="4095397"/>
          </a:xfrm>
        </p:spPr>
        <p:txBody>
          <a:bodyPr anchor="t">
            <a:normAutofit/>
          </a:bodyPr>
          <a:lstStyle>
            <a:lvl1pPr marL="0" indent="0" algn="ctr">
              <a:buNone/>
              <a:defRPr sz="1991"/>
            </a:lvl1pPr>
            <a:lvl2pPr marL="650230" indent="0">
              <a:buNone/>
              <a:defRPr sz="1707"/>
            </a:lvl2pPr>
            <a:lvl3pPr marL="1300460" indent="0">
              <a:buNone/>
              <a:defRPr sz="1422"/>
            </a:lvl3pPr>
            <a:lvl4pPr marL="1950690" indent="0">
              <a:buNone/>
              <a:defRPr sz="1280"/>
            </a:lvl4pPr>
            <a:lvl5pPr marL="2600919" indent="0">
              <a:buNone/>
              <a:defRPr sz="1280"/>
            </a:lvl5pPr>
            <a:lvl6pPr marL="3251149" indent="0">
              <a:buNone/>
              <a:defRPr sz="1280"/>
            </a:lvl6pPr>
            <a:lvl7pPr marL="3901379" indent="0">
              <a:buNone/>
              <a:defRPr sz="1280"/>
            </a:lvl7pPr>
            <a:lvl8pPr marL="4551609" indent="0">
              <a:buNone/>
              <a:defRPr sz="1280"/>
            </a:lvl8pPr>
            <a:lvl9pPr marL="5201839" indent="0">
              <a:buNone/>
              <a:defRPr sz="1280"/>
            </a:lvl9pPr>
          </a:lstStyle>
          <a:p>
            <a:pPr lvl="0"/>
            <a:r>
              <a:rPr lang="en-US"/>
              <a:t>Click to edit Master text styles</a:t>
            </a:r>
          </a:p>
        </p:txBody>
      </p:sp>
      <p:sp>
        <p:nvSpPr>
          <p:cNvPr id="11" name="Text Placeholder 4"/>
          <p:cNvSpPr>
            <a:spLocks noGrp="1"/>
          </p:cNvSpPr>
          <p:nvPr>
            <p:ph type="body" sz="quarter" idx="13"/>
          </p:nvPr>
        </p:nvSpPr>
        <p:spPr>
          <a:xfrm>
            <a:off x="8504852" y="2970055"/>
            <a:ext cx="3510625" cy="1170921"/>
          </a:xfrm>
        </p:spPr>
        <p:txBody>
          <a:bodyPr anchor="b">
            <a:noAutofit/>
          </a:bodyPr>
          <a:lstStyle>
            <a:lvl1pPr marL="0" indent="0" algn="ctr">
              <a:lnSpc>
                <a:spcPct val="100000"/>
              </a:lnSpc>
              <a:buNone/>
              <a:defRPr sz="3413" b="0">
                <a:solidFill>
                  <a:schemeClr val="tx1"/>
                </a:solidFill>
              </a:defRPr>
            </a:lvl1pPr>
            <a:lvl2pPr marL="650230" indent="0">
              <a:buNone/>
              <a:defRPr sz="2844"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en-US"/>
              <a:t>Click to edit Master text styles</a:t>
            </a:r>
          </a:p>
        </p:txBody>
      </p:sp>
      <p:sp>
        <p:nvSpPr>
          <p:cNvPr id="12" name="Text Placeholder 3"/>
          <p:cNvSpPr>
            <a:spLocks noGrp="1"/>
          </p:cNvSpPr>
          <p:nvPr>
            <p:ph type="body" sz="half" idx="17"/>
          </p:nvPr>
        </p:nvSpPr>
        <p:spPr>
          <a:xfrm>
            <a:off x="8508103" y="4140976"/>
            <a:ext cx="3510625" cy="4095397"/>
          </a:xfrm>
        </p:spPr>
        <p:txBody>
          <a:bodyPr anchor="t">
            <a:normAutofit/>
          </a:bodyPr>
          <a:lstStyle>
            <a:lvl1pPr marL="0" indent="0" algn="ctr">
              <a:buNone/>
              <a:defRPr sz="1991"/>
            </a:lvl1pPr>
            <a:lvl2pPr marL="650230" indent="0">
              <a:buNone/>
              <a:defRPr sz="1707"/>
            </a:lvl2pPr>
            <a:lvl3pPr marL="1300460" indent="0">
              <a:buNone/>
              <a:defRPr sz="1422"/>
            </a:lvl3pPr>
            <a:lvl4pPr marL="1950690" indent="0">
              <a:buNone/>
              <a:defRPr sz="1280"/>
            </a:lvl4pPr>
            <a:lvl5pPr marL="2600919" indent="0">
              <a:buNone/>
              <a:defRPr sz="1280"/>
            </a:lvl5pPr>
            <a:lvl6pPr marL="3251149" indent="0">
              <a:buNone/>
              <a:defRPr sz="1280"/>
            </a:lvl6pPr>
            <a:lvl7pPr marL="3901379" indent="0">
              <a:buNone/>
              <a:defRPr sz="1280"/>
            </a:lvl7pPr>
            <a:lvl8pPr marL="4551609" indent="0">
              <a:buNone/>
              <a:defRPr sz="1280"/>
            </a:lvl8pPr>
            <a:lvl9pPr marL="5201839" indent="0">
              <a:buNone/>
              <a:defRPr sz="128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pPr/>
              <a:t>11/3/2025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5421124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74714" y="866989"/>
            <a:ext cx="11044014" cy="1885245"/>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74716" y="5673453"/>
            <a:ext cx="3518885" cy="819573"/>
          </a:xfrm>
        </p:spPr>
        <p:txBody>
          <a:bodyPr anchor="b">
            <a:noAutofit/>
          </a:bodyPr>
          <a:lstStyle>
            <a:lvl1pPr marL="0" indent="0" algn="ctr">
              <a:lnSpc>
                <a:spcPct val="100000"/>
              </a:lnSpc>
              <a:buNone/>
              <a:defRPr sz="2844" b="0">
                <a:solidFill>
                  <a:schemeClr val="tx1"/>
                </a:solidFill>
              </a:defRPr>
            </a:lvl1pPr>
            <a:lvl2pPr marL="650230" indent="0">
              <a:buNone/>
              <a:defRPr sz="2844"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en-US"/>
              <a:t>Click to edit Master text styles</a:t>
            </a:r>
          </a:p>
        </p:txBody>
      </p:sp>
      <p:sp>
        <p:nvSpPr>
          <p:cNvPr id="20" name="Picture Placeholder 2"/>
          <p:cNvSpPr>
            <a:spLocks noGrp="1" noChangeAspect="1"/>
          </p:cNvSpPr>
          <p:nvPr>
            <p:ph type="pic" idx="15"/>
          </p:nvPr>
        </p:nvSpPr>
        <p:spPr>
          <a:xfrm>
            <a:off x="1164821" y="2975623"/>
            <a:ext cx="3136054" cy="2167467"/>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276"/>
            </a:lvl1pPr>
            <a:lvl2pPr marL="650230" indent="0">
              <a:buNone/>
              <a:defRPr sz="2276"/>
            </a:lvl2pPr>
            <a:lvl3pPr marL="1300460" indent="0">
              <a:buNone/>
              <a:defRPr sz="2276"/>
            </a:lvl3pPr>
            <a:lvl4pPr marL="1950690" indent="0">
              <a:buNone/>
              <a:defRPr sz="2276"/>
            </a:lvl4pPr>
            <a:lvl5pPr marL="2600919" indent="0">
              <a:buNone/>
              <a:defRPr sz="2276"/>
            </a:lvl5pPr>
            <a:lvl6pPr marL="3251149" indent="0">
              <a:buNone/>
              <a:defRPr sz="2276"/>
            </a:lvl6pPr>
            <a:lvl7pPr marL="3901379" indent="0">
              <a:buNone/>
              <a:defRPr sz="2276"/>
            </a:lvl7pPr>
            <a:lvl8pPr marL="4551609" indent="0">
              <a:buNone/>
              <a:defRPr sz="2276"/>
            </a:lvl8pPr>
            <a:lvl9pPr marL="5201839" indent="0">
              <a:buNone/>
              <a:defRPr sz="2276"/>
            </a:lvl9pPr>
          </a:lstStyle>
          <a:p>
            <a:r>
              <a:rPr lang="en-US"/>
              <a:t>Click icon to add picture</a:t>
            </a:r>
            <a:endParaRPr lang="en-US" dirty="0"/>
          </a:p>
        </p:txBody>
      </p:sp>
      <p:sp>
        <p:nvSpPr>
          <p:cNvPr id="21" name="Text Placeholder 3"/>
          <p:cNvSpPr>
            <a:spLocks noGrp="1"/>
          </p:cNvSpPr>
          <p:nvPr>
            <p:ph type="body" sz="half" idx="18"/>
          </p:nvPr>
        </p:nvSpPr>
        <p:spPr>
          <a:xfrm>
            <a:off x="974716" y="6493026"/>
            <a:ext cx="3518885" cy="1743349"/>
          </a:xfrm>
        </p:spPr>
        <p:txBody>
          <a:bodyPr anchor="t">
            <a:normAutofit/>
          </a:bodyPr>
          <a:lstStyle>
            <a:lvl1pPr marL="0" indent="0" algn="ctr">
              <a:buNone/>
              <a:defRPr sz="1991"/>
            </a:lvl1pPr>
            <a:lvl2pPr marL="650230" indent="0">
              <a:buNone/>
              <a:defRPr sz="1707"/>
            </a:lvl2pPr>
            <a:lvl3pPr marL="1300460" indent="0">
              <a:buNone/>
              <a:defRPr sz="1422"/>
            </a:lvl3pPr>
            <a:lvl4pPr marL="1950690" indent="0">
              <a:buNone/>
              <a:defRPr sz="1280"/>
            </a:lvl4pPr>
            <a:lvl5pPr marL="2600919" indent="0">
              <a:buNone/>
              <a:defRPr sz="1280"/>
            </a:lvl5pPr>
            <a:lvl6pPr marL="3251149" indent="0">
              <a:buNone/>
              <a:defRPr sz="1280"/>
            </a:lvl6pPr>
            <a:lvl7pPr marL="3901379" indent="0">
              <a:buNone/>
              <a:defRPr sz="1280"/>
            </a:lvl7pPr>
            <a:lvl8pPr marL="4551609" indent="0">
              <a:buNone/>
              <a:defRPr sz="1280"/>
            </a:lvl8pPr>
            <a:lvl9pPr marL="5201839" indent="0">
              <a:buNone/>
              <a:defRPr sz="1280"/>
            </a:lvl9pPr>
          </a:lstStyle>
          <a:p>
            <a:pPr lvl="0"/>
            <a:r>
              <a:rPr lang="en-US"/>
              <a:t>Click to edit Master text styles</a:t>
            </a:r>
          </a:p>
        </p:txBody>
      </p:sp>
      <p:sp>
        <p:nvSpPr>
          <p:cNvPr id="22" name="Text Placeholder 4"/>
          <p:cNvSpPr>
            <a:spLocks noGrp="1"/>
          </p:cNvSpPr>
          <p:nvPr>
            <p:ph type="body" sz="quarter" idx="3"/>
          </p:nvPr>
        </p:nvSpPr>
        <p:spPr>
          <a:xfrm>
            <a:off x="4738882" y="5673453"/>
            <a:ext cx="3518915" cy="819573"/>
          </a:xfrm>
        </p:spPr>
        <p:txBody>
          <a:bodyPr anchor="b">
            <a:noAutofit/>
          </a:bodyPr>
          <a:lstStyle>
            <a:lvl1pPr marL="0" indent="0" algn="ctr">
              <a:lnSpc>
                <a:spcPct val="100000"/>
              </a:lnSpc>
              <a:buNone/>
              <a:defRPr sz="2844" b="0">
                <a:solidFill>
                  <a:schemeClr val="tx1"/>
                </a:solidFill>
              </a:defRPr>
            </a:lvl1pPr>
            <a:lvl2pPr marL="650230" indent="0">
              <a:buNone/>
              <a:defRPr sz="2844"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en-US"/>
              <a:t>Click to edit Master text styles</a:t>
            </a:r>
          </a:p>
        </p:txBody>
      </p:sp>
      <p:sp>
        <p:nvSpPr>
          <p:cNvPr id="23" name="Picture Placeholder 2"/>
          <p:cNvSpPr>
            <a:spLocks noGrp="1" noChangeAspect="1"/>
          </p:cNvSpPr>
          <p:nvPr>
            <p:ph type="pic" idx="21"/>
          </p:nvPr>
        </p:nvSpPr>
        <p:spPr>
          <a:xfrm>
            <a:off x="4873596" y="2975623"/>
            <a:ext cx="3125894" cy="2167467"/>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276"/>
            </a:lvl1pPr>
            <a:lvl2pPr marL="650230" indent="0">
              <a:buNone/>
              <a:defRPr sz="2276"/>
            </a:lvl2pPr>
            <a:lvl3pPr marL="1300460" indent="0">
              <a:buNone/>
              <a:defRPr sz="2276"/>
            </a:lvl3pPr>
            <a:lvl4pPr marL="1950690" indent="0">
              <a:buNone/>
              <a:defRPr sz="2276"/>
            </a:lvl4pPr>
            <a:lvl5pPr marL="2600919" indent="0">
              <a:buNone/>
              <a:defRPr sz="2276"/>
            </a:lvl5pPr>
            <a:lvl6pPr marL="3251149" indent="0">
              <a:buNone/>
              <a:defRPr sz="2276"/>
            </a:lvl6pPr>
            <a:lvl7pPr marL="3901379" indent="0">
              <a:buNone/>
              <a:defRPr sz="2276"/>
            </a:lvl7pPr>
            <a:lvl8pPr marL="4551609" indent="0">
              <a:buNone/>
              <a:defRPr sz="2276"/>
            </a:lvl8pPr>
            <a:lvl9pPr marL="5201839" indent="0">
              <a:buNone/>
              <a:defRPr sz="2276"/>
            </a:lvl9pPr>
          </a:lstStyle>
          <a:p>
            <a:r>
              <a:rPr lang="en-US"/>
              <a:t>Click icon to add picture</a:t>
            </a:r>
            <a:endParaRPr lang="en-US" dirty="0"/>
          </a:p>
        </p:txBody>
      </p:sp>
      <p:sp>
        <p:nvSpPr>
          <p:cNvPr id="24" name="Text Placeholder 3"/>
          <p:cNvSpPr>
            <a:spLocks noGrp="1"/>
          </p:cNvSpPr>
          <p:nvPr>
            <p:ph type="body" sz="half" idx="19"/>
          </p:nvPr>
        </p:nvSpPr>
        <p:spPr>
          <a:xfrm>
            <a:off x="4737438" y="6493025"/>
            <a:ext cx="3520358" cy="1743349"/>
          </a:xfrm>
        </p:spPr>
        <p:txBody>
          <a:bodyPr anchor="t">
            <a:normAutofit/>
          </a:bodyPr>
          <a:lstStyle>
            <a:lvl1pPr marL="0" indent="0" algn="ctr">
              <a:buNone/>
              <a:defRPr sz="1991"/>
            </a:lvl1pPr>
            <a:lvl2pPr marL="650230" indent="0">
              <a:buNone/>
              <a:defRPr sz="1707"/>
            </a:lvl2pPr>
            <a:lvl3pPr marL="1300460" indent="0">
              <a:buNone/>
              <a:defRPr sz="1422"/>
            </a:lvl3pPr>
            <a:lvl4pPr marL="1950690" indent="0">
              <a:buNone/>
              <a:defRPr sz="1280"/>
            </a:lvl4pPr>
            <a:lvl5pPr marL="2600919" indent="0">
              <a:buNone/>
              <a:defRPr sz="1280"/>
            </a:lvl5pPr>
            <a:lvl6pPr marL="3251149" indent="0">
              <a:buNone/>
              <a:defRPr sz="1280"/>
            </a:lvl6pPr>
            <a:lvl7pPr marL="3901379" indent="0">
              <a:buNone/>
              <a:defRPr sz="1280"/>
            </a:lvl7pPr>
            <a:lvl8pPr marL="4551609" indent="0">
              <a:buNone/>
              <a:defRPr sz="1280"/>
            </a:lvl8pPr>
            <a:lvl9pPr marL="5201839" indent="0">
              <a:buNone/>
              <a:defRPr sz="1280"/>
            </a:lvl9pPr>
          </a:lstStyle>
          <a:p>
            <a:pPr lvl="0"/>
            <a:r>
              <a:rPr lang="en-US"/>
              <a:t>Click to edit Master text styles</a:t>
            </a:r>
          </a:p>
        </p:txBody>
      </p:sp>
      <p:sp>
        <p:nvSpPr>
          <p:cNvPr id="25" name="Text Placeholder 4"/>
          <p:cNvSpPr>
            <a:spLocks noGrp="1"/>
          </p:cNvSpPr>
          <p:nvPr>
            <p:ph type="body" sz="quarter" idx="13"/>
          </p:nvPr>
        </p:nvSpPr>
        <p:spPr>
          <a:xfrm>
            <a:off x="8504985" y="5673453"/>
            <a:ext cx="3509227" cy="819573"/>
          </a:xfrm>
        </p:spPr>
        <p:txBody>
          <a:bodyPr anchor="b">
            <a:noAutofit/>
          </a:bodyPr>
          <a:lstStyle>
            <a:lvl1pPr marL="0" indent="0" algn="ctr">
              <a:lnSpc>
                <a:spcPct val="100000"/>
              </a:lnSpc>
              <a:buNone/>
              <a:defRPr sz="2844" b="0">
                <a:solidFill>
                  <a:schemeClr val="tx1"/>
                </a:solidFill>
              </a:defRPr>
            </a:lvl1pPr>
            <a:lvl2pPr marL="650230" indent="0">
              <a:buNone/>
              <a:defRPr sz="2844"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en-US"/>
              <a:t>Click to edit Master text styles</a:t>
            </a:r>
          </a:p>
        </p:txBody>
      </p:sp>
      <p:sp>
        <p:nvSpPr>
          <p:cNvPr id="26" name="Picture Placeholder 2"/>
          <p:cNvSpPr>
            <a:spLocks noGrp="1" noChangeAspect="1"/>
          </p:cNvSpPr>
          <p:nvPr>
            <p:ph type="pic" idx="22"/>
          </p:nvPr>
        </p:nvSpPr>
        <p:spPr>
          <a:xfrm>
            <a:off x="8696325" y="2975623"/>
            <a:ext cx="3127588" cy="2167467"/>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276"/>
            </a:lvl1pPr>
            <a:lvl2pPr marL="650230" indent="0">
              <a:buNone/>
              <a:defRPr sz="2276"/>
            </a:lvl2pPr>
            <a:lvl3pPr marL="1300460" indent="0">
              <a:buNone/>
              <a:defRPr sz="2276"/>
            </a:lvl3pPr>
            <a:lvl4pPr marL="1950690" indent="0">
              <a:buNone/>
              <a:defRPr sz="2276"/>
            </a:lvl4pPr>
            <a:lvl5pPr marL="2600919" indent="0">
              <a:buNone/>
              <a:defRPr sz="2276"/>
            </a:lvl5pPr>
            <a:lvl6pPr marL="3251149" indent="0">
              <a:buNone/>
              <a:defRPr sz="2276"/>
            </a:lvl6pPr>
            <a:lvl7pPr marL="3901379" indent="0">
              <a:buNone/>
              <a:defRPr sz="2276"/>
            </a:lvl7pPr>
            <a:lvl8pPr marL="4551609" indent="0">
              <a:buNone/>
              <a:defRPr sz="2276"/>
            </a:lvl8pPr>
            <a:lvl9pPr marL="5201839" indent="0">
              <a:buNone/>
              <a:defRPr sz="2276"/>
            </a:lvl9pPr>
          </a:lstStyle>
          <a:p>
            <a:r>
              <a:rPr lang="en-US"/>
              <a:t>Click icon to add picture</a:t>
            </a:r>
            <a:endParaRPr lang="en-US" dirty="0"/>
          </a:p>
        </p:txBody>
      </p:sp>
      <p:sp>
        <p:nvSpPr>
          <p:cNvPr id="27" name="Text Placeholder 3"/>
          <p:cNvSpPr>
            <a:spLocks noGrp="1"/>
          </p:cNvSpPr>
          <p:nvPr>
            <p:ph type="body" sz="half" idx="20"/>
          </p:nvPr>
        </p:nvSpPr>
        <p:spPr>
          <a:xfrm>
            <a:off x="8504850" y="6493027"/>
            <a:ext cx="3513876" cy="1743346"/>
          </a:xfrm>
        </p:spPr>
        <p:txBody>
          <a:bodyPr anchor="t">
            <a:normAutofit/>
          </a:bodyPr>
          <a:lstStyle>
            <a:lvl1pPr marL="0" indent="0" algn="ctr">
              <a:buNone/>
              <a:defRPr sz="1991"/>
            </a:lvl1pPr>
            <a:lvl2pPr marL="650230" indent="0">
              <a:buNone/>
              <a:defRPr sz="1707"/>
            </a:lvl2pPr>
            <a:lvl3pPr marL="1300460" indent="0">
              <a:buNone/>
              <a:defRPr sz="1422"/>
            </a:lvl3pPr>
            <a:lvl4pPr marL="1950690" indent="0">
              <a:buNone/>
              <a:defRPr sz="1280"/>
            </a:lvl4pPr>
            <a:lvl5pPr marL="2600919" indent="0">
              <a:buNone/>
              <a:defRPr sz="1280"/>
            </a:lvl5pPr>
            <a:lvl6pPr marL="3251149" indent="0">
              <a:buNone/>
              <a:defRPr sz="1280"/>
            </a:lvl6pPr>
            <a:lvl7pPr marL="3901379" indent="0">
              <a:buNone/>
              <a:defRPr sz="1280"/>
            </a:lvl7pPr>
            <a:lvl8pPr marL="4551609" indent="0">
              <a:buNone/>
              <a:defRPr sz="1280"/>
            </a:lvl8pPr>
            <a:lvl9pPr marL="5201839" indent="0">
              <a:buNone/>
              <a:defRPr sz="128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pPr/>
              <a:t>11/3/2025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0930145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014980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6561" y="866987"/>
            <a:ext cx="2712168" cy="7369388"/>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74715" y="866987"/>
            <a:ext cx="8169286" cy="73693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34266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74716" y="866989"/>
            <a:ext cx="11044012" cy="188632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74714" y="2981069"/>
            <a:ext cx="11044014" cy="525530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190652" y="8367327"/>
            <a:ext cx="2926080" cy="519289"/>
          </a:xfrm>
          <a:prstGeom prst="rect">
            <a:avLst/>
          </a:prstGeom>
        </p:spPr>
        <p:txBody>
          <a:bodyPr vert="horz" lIns="91440" tIns="45720" rIns="91440" bIns="45720" rtlCol="0" anchor="ctr"/>
          <a:lstStyle>
            <a:lvl1pPr algn="r">
              <a:defRPr sz="1422">
                <a:solidFill>
                  <a:schemeClr val="tx1">
                    <a:tint val="75000"/>
                  </a:schemeClr>
                </a:solidFill>
              </a:defRPr>
            </a:lvl1pPr>
          </a:lstStyle>
          <a:p>
            <a:fld id="{48A87A34-81AB-432B-8DAE-1953F412C126}" type="datetimeFigureOut">
              <a:rPr lang="en-US" dirty="0"/>
              <a:pPr/>
              <a:t>11/3/2025</a:t>
            </a:fld>
            <a:endParaRPr lang="en-US" dirty="0"/>
          </a:p>
        </p:txBody>
      </p:sp>
      <p:sp>
        <p:nvSpPr>
          <p:cNvPr id="5" name="Footer Placeholder 4"/>
          <p:cNvSpPr>
            <a:spLocks noGrp="1"/>
          </p:cNvSpPr>
          <p:nvPr>
            <p:ph type="ftr" sz="quarter" idx="3"/>
          </p:nvPr>
        </p:nvSpPr>
        <p:spPr>
          <a:xfrm>
            <a:off x="974715" y="8367327"/>
            <a:ext cx="7117723" cy="519289"/>
          </a:xfrm>
          <a:prstGeom prst="rect">
            <a:avLst/>
          </a:prstGeom>
        </p:spPr>
        <p:txBody>
          <a:bodyPr vert="horz" lIns="91440" tIns="45720" rIns="91440" bIns="45720" rtlCol="0" anchor="ctr"/>
          <a:lstStyle>
            <a:lvl1pPr algn="l">
              <a:defRPr sz="1422">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214947" y="8367327"/>
            <a:ext cx="803782" cy="519289"/>
          </a:xfrm>
          <a:prstGeom prst="rect">
            <a:avLst/>
          </a:prstGeom>
        </p:spPr>
        <p:txBody>
          <a:bodyPr vert="horz" lIns="91440" tIns="45720" rIns="91440" bIns="45720" rtlCol="0" anchor="ctr"/>
          <a:lstStyle>
            <a:lvl1pPr algn="r">
              <a:defRPr sz="1422">
                <a:solidFill>
                  <a:schemeClr val="tx1">
                    <a:tint val="75000"/>
                  </a:schemeClr>
                </a:solidFill>
              </a:defRPr>
            </a:lvl1pPr>
          </a:lstStyle>
          <a:p>
            <a:fld id="{6D22F896-40B5-4ADD-8801-0D06FADFA095}" type="slidenum">
              <a:rPr lang="en-US" dirty="0"/>
              <a:pPr/>
              <a:t>‹#›</a:t>
            </a:fld>
            <a:endParaRPr lang="en-US" dirty="0"/>
          </a:p>
        </p:txBody>
      </p:sp>
    </p:spTree>
    <p:extLst>
      <p:ext uri="{BB962C8B-B14F-4D97-AF65-F5344CB8AC3E}">
        <p14:creationId xmlns:p14="http://schemas.microsoft.com/office/powerpoint/2010/main" val="3561145746"/>
      </p:ext>
    </p:extLst>
  </p:cSld>
  <p:clrMap bg1="dk1" tx1="lt1" bg2="dk2" tx2="lt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 id="2147483817" r:id="rId13"/>
    <p:sldLayoutId id="2147483818" r:id="rId14"/>
    <p:sldLayoutId id="2147483819" r:id="rId15"/>
    <p:sldLayoutId id="2147483820" r:id="rId16"/>
    <p:sldLayoutId id="2147483821" r:id="rId17"/>
  </p:sldLayoutIdLst>
  <p:txStyles>
    <p:titleStyle>
      <a:lvl1pPr algn="ctr" defTabSz="1300460" rtl="0" eaLnBrk="1" latinLnBrk="0" hangingPunct="1">
        <a:lnSpc>
          <a:spcPct val="90000"/>
        </a:lnSpc>
        <a:spcBef>
          <a:spcPct val="0"/>
        </a:spcBef>
        <a:buNone/>
        <a:defRPr sz="4835"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325115" indent="-325115" algn="l" defTabSz="1300460" rtl="0" eaLnBrk="1" latinLnBrk="0" hangingPunct="1">
        <a:lnSpc>
          <a:spcPct val="120000"/>
        </a:lnSpc>
        <a:spcBef>
          <a:spcPts val="1422"/>
        </a:spcBef>
        <a:buFont typeface="Arial" panose="020B0604020202020204" pitchFamily="34" charset="0"/>
        <a:buChar char="•"/>
        <a:defRPr sz="2844" kern="1200">
          <a:solidFill>
            <a:schemeClr val="tx1"/>
          </a:solidFill>
          <a:effectLst>
            <a:outerShdw blurRad="50800" dist="38100" dir="2700000" algn="tl" rotWithShape="0">
              <a:srgbClr val="000000">
                <a:alpha val="48000"/>
              </a:srgbClr>
            </a:outerShdw>
          </a:effectLst>
          <a:latin typeface="+mn-lt"/>
          <a:ea typeface="+mn-ea"/>
          <a:cs typeface="+mn-cs"/>
        </a:defRPr>
      </a:lvl1pPr>
      <a:lvl2pPr marL="975345" indent="-325115" algn="l" defTabSz="1300460" rtl="0" eaLnBrk="1" latinLnBrk="0" hangingPunct="1">
        <a:lnSpc>
          <a:spcPct val="120000"/>
        </a:lnSpc>
        <a:spcBef>
          <a:spcPts val="711"/>
        </a:spcBef>
        <a:buFont typeface="Arial" panose="020B0604020202020204" pitchFamily="34" charset="0"/>
        <a:buChar char="•"/>
        <a:defRPr sz="2560" kern="1200">
          <a:solidFill>
            <a:schemeClr val="tx1"/>
          </a:solidFill>
          <a:effectLst>
            <a:outerShdw blurRad="50800" dist="38100" dir="2700000" algn="tl" rotWithShape="0">
              <a:srgbClr val="000000">
                <a:alpha val="48000"/>
              </a:srgbClr>
            </a:outerShdw>
          </a:effectLst>
          <a:latin typeface="+mn-lt"/>
          <a:ea typeface="+mn-ea"/>
          <a:cs typeface="+mn-cs"/>
        </a:defRPr>
      </a:lvl2pPr>
      <a:lvl3pPr marL="1625575" indent="-325115" algn="l" defTabSz="1300460" rtl="0" eaLnBrk="1" latinLnBrk="0" hangingPunct="1">
        <a:lnSpc>
          <a:spcPct val="120000"/>
        </a:lnSpc>
        <a:spcBef>
          <a:spcPts val="711"/>
        </a:spcBef>
        <a:buFont typeface="Arial" panose="020B0604020202020204" pitchFamily="34" charset="0"/>
        <a:buChar char="•"/>
        <a:defRPr sz="2276" kern="1200">
          <a:solidFill>
            <a:schemeClr val="tx1"/>
          </a:solidFill>
          <a:effectLst>
            <a:outerShdw blurRad="50800" dist="38100" dir="2700000" algn="tl" rotWithShape="0">
              <a:srgbClr val="000000">
                <a:alpha val="48000"/>
              </a:srgbClr>
            </a:outerShdw>
          </a:effectLst>
          <a:latin typeface="+mn-lt"/>
          <a:ea typeface="+mn-ea"/>
          <a:cs typeface="+mn-cs"/>
        </a:defRPr>
      </a:lvl3pPr>
      <a:lvl4pPr marL="2275804" indent="-325115" algn="l" defTabSz="1300460" rtl="0" eaLnBrk="1" latinLnBrk="0" hangingPunct="1">
        <a:lnSpc>
          <a:spcPct val="120000"/>
        </a:lnSpc>
        <a:spcBef>
          <a:spcPts val="711"/>
        </a:spcBef>
        <a:buFont typeface="Arial" panose="020B0604020202020204" pitchFamily="34" charset="0"/>
        <a:buChar char="•"/>
        <a:defRPr sz="1991" kern="1200">
          <a:solidFill>
            <a:schemeClr val="tx1"/>
          </a:solidFill>
          <a:effectLst>
            <a:outerShdw blurRad="50800" dist="38100" dir="2700000" algn="tl" rotWithShape="0">
              <a:srgbClr val="000000">
                <a:alpha val="48000"/>
              </a:srgbClr>
            </a:outerShdw>
          </a:effectLst>
          <a:latin typeface="+mn-lt"/>
          <a:ea typeface="+mn-ea"/>
          <a:cs typeface="+mn-cs"/>
        </a:defRPr>
      </a:lvl4pPr>
      <a:lvl5pPr marL="2926034" indent="-325115" algn="l" defTabSz="1300460" rtl="0" eaLnBrk="1" latinLnBrk="0" hangingPunct="1">
        <a:lnSpc>
          <a:spcPct val="120000"/>
        </a:lnSpc>
        <a:spcBef>
          <a:spcPts val="711"/>
        </a:spcBef>
        <a:buFont typeface="Arial" panose="020B0604020202020204" pitchFamily="34" charset="0"/>
        <a:buChar char="•"/>
        <a:defRPr sz="1707" kern="1200">
          <a:solidFill>
            <a:schemeClr val="tx1"/>
          </a:solidFill>
          <a:effectLst>
            <a:outerShdw blurRad="50800" dist="38100" dir="2700000" algn="tl" rotWithShape="0">
              <a:srgbClr val="000000">
                <a:alpha val="48000"/>
              </a:srgbClr>
            </a:outerShdw>
          </a:effectLst>
          <a:latin typeface="+mn-lt"/>
          <a:ea typeface="+mn-ea"/>
          <a:cs typeface="+mn-cs"/>
        </a:defRPr>
      </a:lvl5pPr>
      <a:lvl6pPr marL="3576264" indent="-325115" algn="l" defTabSz="1300460" rtl="0" eaLnBrk="1" latinLnBrk="0" hangingPunct="1">
        <a:lnSpc>
          <a:spcPct val="120000"/>
        </a:lnSpc>
        <a:spcBef>
          <a:spcPts val="711"/>
        </a:spcBef>
        <a:buFont typeface="Arial" panose="020B0604020202020204" pitchFamily="34" charset="0"/>
        <a:buChar char="•"/>
        <a:defRPr sz="1707" kern="1200">
          <a:solidFill>
            <a:schemeClr val="tx1"/>
          </a:solidFill>
          <a:effectLst>
            <a:outerShdw blurRad="50800" dist="38100" dir="2700000" algn="tl" rotWithShape="0">
              <a:srgbClr val="000000">
                <a:alpha val="48000"/>
              </a:srgbClr>
            </a:outerShdw>
          </a:effectLst>
          <a:latin typeface="+mn-lt"/>
          <a:ea typeface="+mn-ea"/>
          <a:cs typeface="+mn-cs"/>
        </a:defRPr>
      </a:lvl6pPr>
      <a:lvl7pPr marL="4226494" indent="-325115" algn="l" defTabSz="1300460" rtl="0" eaLnBrk="1" latinLnBrk="0" hangingPunct="1">
        <a:lnSpc>
          <a:spcPct val="120000"/>
        </a:lnSpc>
        <a:spcBef>
          <a:spcPts val="711"/>
        </a:spcBef>
        <a:buFont typeface="Arial" panose="020B0604020202020204" pitchFamily="34" charset="0"/>
        <a:buChar char="•"/>
        <a:defRPr sz="1707" kern="1200">
          <a:solidFill>
            <a:schemeClr val="tx1"/>
          </a:solidFill>
          <a:effectLst>
            <a:outerShdw blurRad="50800" dist="38100" dir="2700000" algn="tl" rotWithShape="0">
              <a:srgbClr val="000000">
                <a:alpha val="48000"/>
              </a:srgbClr>
            </a:outerShdw>
          </a:effectLst>
          <a:latin typeface="+mn-lt"/>
          <a:ea typeface="+mn-ea"/>
          <a:cs typeface="+mn-cs"/>
        </a:defRPr>
      </a:lvl7pPr>
      <a:lvl8pPr marL="4876724" indent="-325115" algn="l" defTabSz="1300460" rtl="0" eaLnBrk="1" latinLnBrk="0" hangingPunct="1">
        <a:lnSpc>
          <a:spcPct val="120000"/>
        </a:lnSpc>
        <a:spcBef>
          <a:spcPts val="711"/>
        </a:spcBef>
        <a:buFont typeface="Arial" panose="020B0604020202020204" pitchFamily="34" charset="0"/>
        <a:buChar char="•"/>
        <a:defRPr sz="1707" kern="1200">
          <a:solidFill>
            <a:schemeClr val="tx1"/>
          </a:solidFill>
          <a:effectLst>
            <a:outerShdw blurRad="50800" dist="38100" dir="2700000" algn="tl" rotWithShape="0">
              <a:srgbClr val="000000">
                <a:alpha val="48000"/>
              </a:srgbClr>
            </a:outerShdw>
          </a:effectLst>
          <a:latin typeface="+mn-lt"/>
          <a:ea typeface="+mn-ea"/>
          <a:cs typeface="+mn-cs"/>
        </a:defRPr>
      </a:lvl8pPr>
      <a:lvl9pPr marL="5526954" indent="-325115" algn="l" defTabSz="1300460" rtl="0" eaLnBrk="1" latinLnBrk="0" hangingPunct="1">
        <a:lnSpc>
          <a:spcPct val="120000"/>
        </a:lnSpc>
        <a:spcBef>
          <a:spcPts val="711"/>
        </a:spcBef>
        <a:buFont typeface="Arial" panose="020B0604020202020204" pitchFamily="34" charset="0"/>
        <a:buChar char="•"/>
        <a:defRPr sz="1707"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1300460" rtl="0" eaLnBrk="1" latinLnBrk="0" hangingPunct="1">
        <a:defRPr sz="2560" kern="1200">
          <a:solidFill>
            <a:schemeClr val="tx1"/>
          </a:solidFill>
          <a:latin typeface="+mn-lt"/>
          <a:ea typeface="+mn-ea"/>
          <a:cs typeface="+mn-cs"/>
        </a:defRPr>
      </a:lvl1pPr>
      <a:lvl2pPr marL="650230" algn="l" defTabSz="1300460" rtl="0" eaLnBrk="1" latinLnBrk="0" hangingPunct="1">
        <a:defRPr sz="2560" kern="1200">
          <a:solidFill>
            <a:schemeClr val="tx1"/>
          </a:solidFill>
          <a:latin typeface="+mn-lt"/>
          <a:ea typeface="+mn-ea"/>
          <a:cs typeface="+mn-cs"/>
        </a:defRPr>
      </a:lvl2pPr>
      <a:lvl3pPr marL="1300460" algn="l" defTabSz="1300460" rtl="0" eaLnBrk="1" latinLnBrk="0" hangingPunct="1">
        <a:defRPr sz="2560" kern="1200">
          <a:solidFill>
            <a:schemeClr val="tx1"/>
          </a:solidFill>
          <a:latin typeface="+mn-lt"/>
          <a:ea typeface="+mn-ea"/>
          <a:cs typeface="+mn-cs"/>
        </a:defRPr>
      </a:lvl3pPr>
      <a:lvl4pPr marL="1950690" algn="l" defTabSz="1300460" rtl="0" eaLnBrk="1" latinLnBrk="0" hangingPunct="1">
        <a:defRPr sz="2560" kern="1200">
          <a:solidFill>
            <a:schemeClr val="tx1"/>
          </a:solidFill>
          <a:latin typeface="+mn-lt"/>
          <a:ea typeface="+mn-ea"/>
          <a:cs typeface="+mn-cs"/>
        </a:defRPr>
      </a:lvl4pPr>
      <a:lvl5pPr marL="2600919" algn="l" defTabSz="1300460" rtl="0" eaLnBrk="1" latinLnBrk="0" hangingPunct="1">
        <a:defRPr sz="2560" kern="1200">
          <a:solidFill>
            <a:schemeClr val="tx1"/>
          </a:solidFill>
          <a:latin typeface="+mn-lt"/>
          <a:ea typeface="+mn-ea"/>
          <a:cs typeface="+mn-cs"/>
        </a:defRPr>
      </a:lvl5pPr>
      <a:lvl6pPr marL="3251149" algn="l" defTabSz="1300460" rtl="0" eaLnBrk="1" latinLnBrk="0" hangingPunct="1">
        <a:defRPr sz="2560" kern="1200">
          <a:solidFill>
            <a:schemeClr val="tx1"/>
          </a:solidFill>
          <a:latin typeface="+mn-lt"/>
          <a:ea typeface="+mn-ea"/>
          <a:cs typeface="+mn-cs"/>
        </a:defRPr>
      </a:lvl6pPr>
      <a:lvl7pPr marL="3901379" algn="l" defTabSz="1300460" rtl="0" eaLnBrk="1" latinLnBrk="0" hangingPunct="1">
        <a:defRPr sz="2560" kern="1200">
          <a:solidFill>
            <a:schemeClr val="tx1"/>
          </a:solidFill>
          <a:latin typeface="+mn-lt"/>
          <a:ea typeface="+mn-ea"/>
          <a:cs typeface="+mn-cs"/>
        </a:defRPr>
      </a:lvl7pPr>
      <a:lvl8pPr marL="4551609" algn="l" defTabSz="1300460" rtl="0" eaLnBrk="1" latinLnBrk="0" hangingPunct="1">
        <a:defRPr sz="2560" kern="1200">
          <a:solidFill>
            <a:schemeClr val="tx1"/>
          </a:solidFill>
          <a:latin typeface="+mn-lt"/>
          <a:ea typeface="+mn-ea"/>
          <a:cs typeface="+mn-cs"/>
        </a:defRPr>
      </a:lvl8pPr>
      <a:lvl9pPr marL="5201839" algn="l" defTabSz="1300460" rtl="0" eaLnBrk="1" latinLnBrk="0" hangingPunct="1">
        <a:defRPr sz="25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R_bgo8j6jxc&amp;t=366s"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www.youtube.com/watch?v=OLSsswr6z9Y&amp;t=5s"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www.youtube.com/watch?v=NYae3ZAAbLc"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D1A91C8-C9D4-6EF5-CBB4-B83774893755}"/>
              </a:ext>
            </a:extLst>
          </p:cNvPr>
          <p:cNvSpPr/>
          <p:nvPr/>
        </p:nvSpPr>
        <p:spPr>
          <a:xfrm>
            <a:off x="0" y="2771961"/>
            <a:ext cx="13004800" cy="2590800"/>
          </a:xfrm>
          <a:prstGeom prst="rect">
            <a:avLst/>
          </a:prstGeom>
          <a:solidFill>
            <a:schemeClr val="bg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798511-FF80-537D-E169-60AFC63E1534}"/>
              </a:ext>
            </a:extLst>
          </p:cNvPr>
          <p:cNvSpPr>
            <a:spLocks noGrp="1"/>
          </p:cNvSpPr>
          <p:nvPr>
            <p:ph type="title"/>
          </p:nvPr>
        </p:nvSpPr>
        <p:spPr>
          <a:xfrm>
            <a:off x="986074" y="3124200"/>
            <a:ext cx="11044012" cy="1886323"/>
          </a:xfrm>
        </p:spPr>
        <p:txBody>
          <a:bodyPr>
            <a:normAutofit/>
          </a:bodyPr>
          <a:lstStyle/>
          <a:p>
            <a:r>
              <a:rPr lang="en-US" sz="7500" dirty="0"/>
              <a:t>Analyzing Texts</a:t>
            </a:r>
          </a:p>
        </p:txBody>
      </p:sp>
    </p:spTree>
    <p:extLst>
      <p:ext uri="{BB962C8B-B14F-4D97-AF65-F5344CB8AC3E}">
        <p14:creationId xmlns:p14="http://schemas.microsoft.com/office/powerpoint/2010/main" val="10836732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B0C5A88-2007-8671-2B8A-4A2E8E286611}"/>
              </a:ext>
            </a:extLst>
          </p:cNvPr>
          <p:cNvSpPr/>
          <p:nvPr/>
        </p:nvSpPr>
        <p:spPr>
          <a:xfrm>
            <a:off x="-5680" y="390269"/>
            <a:ext cx="13004800" cy="2590800"/>
          </a:xfrm>
          <a:prstGeom prst="rect">
            <a:avLst/>
          </a:prstGeom>
          <a:solidFill>
            <a:schemeClr val="bg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74714" y="914400"/>
            <a:ext cx="11044012" cy="1886323"/>
          </a:xfrm>
        </p:spPr>
        <p:txBody>
          <a:bodyPr/>
          <a:lstStyle/>
          <a:p>
            <a:r>
              <a:rPr lang="en-US" dirty="0"/>
              <a:t>Why Textual Analysis?</a:t>
            </a:r>
          </a:p>
        </p:txBody>
      </p:sp>
      <p:sp>
        <p:nvSpPr>
          <p:cNvPr id="3" name="Content Placeholder 2"/>
          <p:cNvSpPr>
            <a:spLocks noGrp="1"/>
          </p:cNvSpPr>
          <p:nvPr>
            <p:ph idx="1"/>
          </p:nvPr>
        </p:nvSpPr>
        <p:spPr>
          <a:xfrm>
            <a:off x="974714" y="3537284"/>
            <a:ext cx="11044014" cy="5255305"/>
          </a:xfrm>
        </p:spPr>
        <p:txBody>
          <a:bodyPr>
            <a:normAutofit fontScale="92500" lnSpcReduction="10000"/>
          </a:bodyPr>
          <a:lstStyle/>
          <a:p>
            <a:r>
              <a:rPr lang="en-US" sz="3200" dirty="0">
                <a:latin typeface="Times New Roman" panose="02020603050405020304" pitchFamily="18" charset="0"/>
                <a:cs typeface="Times New Roman" panose="02020603050405020304" pitchFamily="18" charset="0"/>
              </a:rPr>
              <a:t>To understand cultural phenomenon</a:t>
            </a:r>
          </a:p>
          <a:p>
            <a:r>
              <a:rPr lang="en-US" sz="3200" dirty="0">
                <a:latin typeface="Times New Roman" panose="02020603050405020304" pitchFamily="18" charset="0"/>
                <a:cs typeface="Times New Roman" panose="02020603050405020304" pitchFamily="18" charset="0"/>
              </a:rPr>
              <a:t>To evaluate the credibility of research</a:t>
            </a:r>
          </a:p>
          <a:p>
            <a:r>
              <a:rPr lang="en-US" sz="3200" dirty="0">
                <a:latin typeface="Times New Roman" panose="02020603050405020304" pitchFamily="18" charset="0"/>
                <a:cs typeface="Times New Roman" panose="02020603050405020304" pitchFamily="18" charset="0"/>
              </a:rPr>
              <a:t>To understand how arguments function</a:t>
            </a:r>
          </a:p>
          <a:p>
            <a:r>
              <a:rPr lang="en-US" sz="3200" dirty="0">
                <a:latin typeface="Times New Roman" panose="02020603050405020304" pitchFamily="18" charset="0"/>
                <a:cs typeface="Times New Roman" panose="02020603050405020304" pitchFamily="18" charset="0"/>
              </a:rPr>
              <a:t>It means we are critical readers.</a:t>
            </a:r>
          </a:p>
          <a:p>
            <a:r>
              <a:rPr lang="en-US" sz="3200" dirty="0">
                <a:latin typeface="Times New Roman" panose="02020603050405020304" pitchFamily="18" charset="0"/>
                <a:cs typeface="Times New Roman" panose="02020603050405020304" pitchFamily="18" charset="0"/>
              </a:rPr>
              <a:t>Being a critical reader helps us go beyond what is being said to consider HOW it is being said. </a:t>
            </a:r>
          </a:p>
          <a:p>
            <a:r>
              <a:rPr lang="en-US" sz="3200" dirty="0">
                <a:latin typeface="Times New Roman" panose="02020603050405020304" pitchFamily="18" charset="0"/>
                <a:cs typeface="Times New Roman" panose="02020603050405020304" pitchFamily="18" charset="0"/>
              </a:rPr>
              <a:t>Knowing how something is said means we are aware of how messages in the world affect us and others. </a:t>
            </a:r>
          </a:p>
          <a:p>
            <a:endParaRPr lang="en-US" sz="3200" dirty="0"/>
          </a:p>
        </p:txBody>
      </p:sp>
    </p:spTree>
    <p:extLst>
      <p:ext uri="{BB962C8B-B14F-4D97-AF65-F5344CB8AC3E}">
        <p14:creationId xmlns:p14="http://schemas.microsoft.com/office/powerpoint/2010/main" val="2985519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41FA199-FAE6-15A3-20EA-A10EA4B057B8}"/>
              </a:ext>
            </a:extLst>
          </p:cNvPr>
          <p:cNvSpPr/>
          <p:nvPr/>
        </p:nvSpPr>
        <p:spPr>
          <a:xfrm>
            <a:off x="-5679" y="370216"/>
            <a:ext cx="13004800" cy="2590800"/>
          </a:xfrm>
          <a:prstGeom prst="rect">
            <a:avLst/>
          </a:prstGeom>
          <a:solidFill>
            <a:schemeClr val="bg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434" name="Rectangle 1"/>
          <p:cNvSpPr>
            <a:spLocks noGrp="1" noChangeArrowheads="1"/>
          </p:cNvSpPr>
          <p:nvPr>
            <p:ph type="title"/>
          </p:nvPr>
        </p:nvSpPr>
        <p:spPr/>
        <p:txBody>
          <a:bodyPr/>
          <a:lstStyle/>
          <a:p>
            <a:pPr eaLnBrk="1" hangingPunct="1"/>
            <a:r>
              <a:rPr lang="en-US" dirty="0">
                <a:latin typeface="+mn-lt"/>
                <a:ea typeface="ヒラギノ明朝 ProN W3" charset="0"/>
                <a:cs typeface="ヒラギノ明朝 ProN W3" charset="0"/>
              </a:rPr>
              <a:t>Close Examination of a Text</a:t>
            </a:r>
          </a:p>
        </p:txBody>
      </p:sp>
      <p:sp>
        <p:nvSpPr>
          <p:cNvPr id="18435" name="Rectangle 2"/>
          <p:cNvSpPr>
            <a:spLocks noGrp="1" noChangeArrowheads="1"/>
          </p:cNvSpPr>
          <p:nvPr>
            <p:ph idx="1"/>
          </p:nvPr>
        </p:nvSpPr>
        <p:spPr>
          <a:xfrm>
            <a:off x="974714" y="3413673"/>
            <a:ext cx="11044014" cy="5255305"/>
          </a:xfrm>
        </p:spPr>
        <p:txBody>
          <a:bodyPr/>
          <a:lstStyle/>
          <a:p>
            <a:pPr eaLnBrk="1" hangingPunct="1">
              <a:buFontTx/>
              <a:buBlip>
                <a:blip r:embed="rId2"/>
              </a:buBlip>
            </a:pPr>
            <a:r>
              <a:rPr lang="en-US" dirty="0">
                <a:latin typeface="Baskerville" charset="0"/>
                <a:ea typeface="ヒラギノ明朝 ProN W3" charset="0"/>
                <a:cs typeface="ヒラギノ明朝 ProN W3" charset="0"/>
              </a:rPr>
              <a:t>View the video about Analysis here: </a:t>
            </a:r>
            <a:r>
              <a:rPr lang="en-US" sz="3000" dirty="0">
                <a:latin typeface="Baskerville" charset="0"/>
                <a:ea typeface="ヒラギノ明朝 ProN W3" charset="0"/>
                <a:cs typeface="ヒラギノ明朝 ProN W3" charset="0"/>
                <a:hlinkClick r:id="rId3"/>
              </a:rPr>
              <a:t>https://www.youtube.com/watch?v=R_bgo8j6jxc&amp;t=366s</a:t>
            </a:r>
            <a:endParaRPr lang="en-US" sz="3000" dirty="0">
              <a:latin typeface="Baskerville" charset="0"/>
              <a:ea typeface="ヒラギノ明朝 ProN W3" charset="0"/>
              <a:cs typeface="ヒラギノ明朝 ProN W3" charset="0"/>
            </a:endParaRPr>
          </a:p>
          <a:p>
            <a:pPr lvl="1" eaLnBrk="1" hangingPunct="1">
              <a:buBlip>
                <a:blip r:embed="rId2"/>
              </a:buBlip>
            </a:pPr>
            <a:r>
              <a:rPr lang="en-US" dirty="0">
                <a:latin typeface="Baskerville" charset="0"/>
                <a:ea typeface="ヒラギノ明朝 ProN W3" charset="0"/>
                <a:cs typeface="ヒラギノ明朝 ProN W3" charset="0"/>
              </a:rPr>
              <a:t>Pay attention to the steps and processes they discuss in the video. </a:t>
            </a:r>
          </a:p>
          <a:p>
            <a:pPr lvl="1" eaLnBrk="1" hangingPunct="1">
              <a:buBlip>
                <a:blip r:embed="rId2"/>
              </a:buBlip>
            </a:pPr>
            <a:r>
              <a:rPr lang="en-US" dirty="0">
                <a:latin typeface="Baskerville" charset="0"/>
                <a:ea typeface="ヒラギノ明朝 ProN W3" charset="0"/>
                <a:cs typeface="ヒラギノ明朝 ProN W3" charset="0"/>
              </a:rPr>
              <a:t>What are your key takeaways? </a:t>
            </a:r>
          </a:p>
          <a:p>
            <a:pPr lvl="1" eaLnBrk="1" hangingPunct="1">
              <a:buBlip>
                <a:blip r:embed="rId2"/>
              </a:buBlip>
            </a:pPr>
            <a:endParaRPr lang="en-US" dirty="0">
              <a:latin typeface="Baskerville" charset="0"/>
              <a:ea typeface="ヒラギノ明朝 ProN W3" charset="0"/>
              <a:cs typeface="ヒラギノ明朝 ProN W3"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0BA2BE9-C0DA-A005-2EA4-795CEE432CA5}"/>
              </a:ext>
            </a:extLst>
          </p:cNvPr>
          <p:cNvSpPr/>
          <p:nvPr/>
        </p:nvSpPr>
        <p:spPr>
          <a:xfrm>
            <a:off x="-5679" y="276391"/>
            <a:ext cx="13004800" cy="2590800"/>
          </a:xfrm>
          <a:prstGeom prst="rect">
            <a:avLst/>
          </a:prstGeom>
          <a:solidFill>
            <a:schemeClr val="bg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6159E39-029A-02A8-53B2-477E1F154E5B}"/>
              </a:ext>
            </a:extLst>
          </p:cNvPr>
          <p:cNvSpPr>
            <a:spLocks noGrp="1"/>
          </p:cNvSpPr>
          <p:nvPr>
            <p:ph type="title"/>
          </p:nvPr>
        </p:nvSpPr>
        <p:spPr/>
        <p:txBody>
          <a:bodyPr/>
          <a:lstStyle/>
          <a:p>
            <a:r>
              <a:rPr lang="en-US" dirty="0"/>
              <a:t>What Does the Book Say?</a:t>
            </a:r>
          </a:p>
        </p:txBody>
      </p:sp>
      <p:sp>
        <p:nvSpPr>
          <p:cNvPr id="3" name="Content Placeholder 2">
            <a:extLst>
              <a:ext uri="{FF2B5EF4-FFF2-40B4-BE49-F238E27FC236}">
                <a16:creationId xmlns:a16="http://schemas.microsoft.com/office/drawing/2014/main" id="{C3520064-7C2E-9EA4-3A13-C287AA283250}"/>
              </a:ext>
            </a:extLst>
          </p:cNvPr>
          <p:cNvSpPr>
            <a:spLocks noGrp="1"/>
          </p:cNvSpPr>
          <p:nvPr>
            <p:ph idx="1"/>
          </p:nvPr>
        </p:nvSpPr>
        <p:spPr>
          <a:xfrm>
            <a:off x="974714" y="3457789"/>
            <a:ext cx="11044014" cy="5255305"/>
          </a:xfrm>
        </p:spPr>
        <p:txBody>
          <a:bodyPr/>
          <a:lstStyle/>
          <a:p>
            <a:pPr eaLnBrk="1" hangingPunct="1">
              <a:buFontTx/>
              <a:buBlip>
                <a:blip r:embed="rId2"/>
              </a:buBlip>
            </a:pPr>
            <a:r>
              <a:rPr lang="en-US" sz="3800" dirty="0">
                <a:latin typeface="Baskerville" charset="0"/>
                <a:ea typeface="ヒラギノ明朝 ProN W3" charset="0"/>
                <a:cs typeface="ヒラギノ明朝 ProN W3" charset="0"/>
              </a:rPr>
              <a:t> Turn to the readings you needed to complete for today.</a:t>
            </a:r>
            <a:endParaRPr lang="en-US" sz="3800" i="1" dirty="0">
              <a:latin typeface="Baskerville" charset="0"/>
              <a:ea typeface="ヒラギノ明朝 ProN W3" charset="0"/>
              <a:cs typeface="ヒラギノ明朝 ProN W3" charset="0"/>
            </a:endParaRPr>
          </a:p>
          <a:p>
            <a:pPr eaLnBrk="1" hangingPunct="1">
              <a:buFontTx/>
              <a:buBlip>
                <a:blip r:embed="rId2"/>
              </a:buBlip>
            </a:pPr>
            <a:r>
              <a:rPr lang="en-US" sz="3800" dirty="0">
                <a:latin typeface="Baskerville" charset="0"/>
                <a:ea typeface="ヒラギノ明朝 ProN W3" charset="0"/>
                <a:cs typeface="ヒラギノ明朝 ProN W3" charset="0"/>
              </a:rPr>
              <a:t> What are some things the book suggests you look for when you analyze a text?</a:t>
            </a:r>
          </a:p>
          <a:p>
            <a:pPr eaLnBrk="1" hangingPunct="1">
              <a:buFontTx/>
              <a:buBlip>
                <a:blip r:embed="rId2"/>
              </a:buBlip>
            </a:pPr>
            <a:r>
              <a:rPr lang="en-US" sz="3800" dirty="0">
                <a:latin typeface="Baskerville" charset="0"/>
                <a:ea typeface="ヒラギノ明朝 ProN W3" charset="0"/>
                <a:cs typeface="ヒラギノ明朝 ProN W3" charset="0"/>
              </a:rPr>
              <a:t> What are your key takeaways?</a:t>
            </a:r>
          </a:p>
          <a:p>
            <a:endParaRPr lang="en-US" dirty="0"/>
          </a:p>
        </p:txBody>
      </p:sp>
    </p:spTree>
    <p:extLst>
      <p:ext uri="{BB962C8B-B14F-4D97-AF65-F5344CB8AC3E}">
        <p14:creationId xmlns:p14="http://schemas.microsoft.com/office/powerpoint/2010/main" val="3256047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35EA32-34A2-2803-5F3D-9FEE95206DD5}"/>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8B278BD1-A3A5-7CAD-17C9-DABB39C69C20}"/>
              </a:ext>
            </a:extLst>
          </p:cNvPr>
          <p:cNvSpPr/>
          <p:nvPr/>
        </p:nvSpPr>
        <p:spPr>
          <a:xfrm>
            <a:off x="-5679" y="276391"/>
            <a:ext cx="13004800" cy="1704809"/>
          </a:xfrm>
          <a:prstGeom prst="rect">
            <a:avLst/>
          </a:prstGeom>
          <a:solidFill>
            <a:schemeClr val="bg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889EBF-FA5D-668F-CB86-5A92466CC3AB}"/>
              </a:ext>
            </a:extLst>
          </p:cNvPr>
          <p:cNvSpPr>
            <a:spLocks noGrp="1"/>
          </p:cNvSpPr>
          <p:nvPr>
            <p:ph type="title"/>
          </p:nvPr>
        </p:nvSpPr>
        <p:spPr>
          <a:xfrm>
            <a:off x="974716" y="185633"/>
            <a:ext cx="11044012" cy="1886323"/>
          </a:xfrm>
        </p:spPr>
        <p:txBody>
          <a:bodyPr/>
          <a:lstStyle/>
          <a:p>
            <a:r>
              <a:rPr lang="en-US" dirty="0"/>
              <a:t>The 4 Appeals</a:t>
            </a:r>
          </a:p>
        </p:txBody>
      </p:sp>
      <p:sp>
        <p:nvSpPr>
          <p:cNvPr id="3" name="Content Placeholder 2">
            <a:extLst>
              <a:ext uri="{FF2B5EF4-FFF2-40B4-BE49-F238E27FC236}">
                <a16:creationId xmlns:a16="http://schemas.microsoft.com/office/drawing/2014/main" id="{5CD14C12-C3BE-3D2F-9BEE-8C54081DA865}"/>
              </a:ext>
            </a:extLst>
          </p:cNvPr>
          <p:cNvSpPr>
            <a:spLocks noGrp="1"/>
          </p:cNvSpPr>
          <p:nvPr>
            <p:ph idx="1"/>
          </p:nvPr>
        </p:nvSpPr>
        <p:spPr>
          <a:xfrm>
            <a:off x="974714" y="3457789"/>
            <a:ext cx="11044014" cy="5255305"/>
          </a:xfrm>
        </p:spPr>
        <p:txBody>
          <a:bodyPr/>
          <a:lstStyle/>
          <a:p>
            <a:endParaRPr lang="en-US" dirty="0"/>
          </a:p>
        </p:txBody>
      </p:sp>
      <p:pic>
        <p:nvPicPr>
          <p:cNvPr id="5" name="Picture 2">
            <a:extLst>
              <a:ext uri="{FF2B5EF4-FFF2-40B4-BE49-F238E27FC236}">
                <a16:creationId xmlns:a16="http://schemas.microsoft.com/office/drawing/2014/main" id="{8A8638D7-0D0A-8F6B-3BC5-916E848885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8000" y="1957137"/>
            <a:ext cx="9711383" cy="7796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2918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9195B-4531-2526-9539-70CF61236C33}"/>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E324867-9130-F7F6-3BE4-19B9FE21907A}"/>
              </a:ext>
            </a:extLst>
          </p:cNvPr>
          <p:cNvSpPr/>
          <p:nvPr/>
        </p:nvSpPr>
        <p:spPr>
          <a:xfrm>
            <a:off x="-5679" y="276391"/>
            <a:ext cx="13004800" cy="2590800"/>
          </a:xfrm>
          <a:prstGeom prst="rect">
            <a:avLst/>
          </a:prstGeom>
          <a:solidFill>
            <a:schemeClr val="bg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6145EA-9E1D-7FBB-8459-4BD104946852}"/>
              </a:ext>
            </a:extLst>
          </p:cNvPr>
          <p:cNvSpPr>
            <a:spLocks noGrp="1"/>
          </p:cNvSpPr>
          <p:nvPr>
            <p:ph type="title"/>
          </p:nvPr>
        </p:nvSpPr>
        <p:spPr/>
        <p:txBody>
          <a:bodyPr/>
          <a:lstStyle/>
          <a:p>
            <a:r>
              <a:rPr lang="en-US" dirty="0"/>
              <a:t>What are some examples of each appeal?</a:t>
            </a:r>
          </a:p>
        </p:txBody>
      </p:sp>
      <p:sp>
        <p:nvSpPr>
          <p:cNvPr id="7" name="Content Placeholder 5">
            <a:extLst>
              <a:ext uri="{FF2B5EF4-FFF2-40B4-BE49-F238E27FC236}">
                <a16:creationId xmlns:a16="http://schemas.microsoft.com/office/drawing/2014/main" id="{40150868-8F95-B5A0-20D1-2D3F39340438}"/>
              </a:ext>
            </a:extLst>
          </p:cNvPr>
          <p:cNvSpPr txBox="1">
            <a:spLocks/>
          </p:cNvSpPr>
          <p:nvPr/>
        </p:nvSpPr>
        <p:spPr>
          <a:xfrm>
            <a:off x="558800" y="3343909"/>
            <a:ext cx="2743200" cy="5255305"/>
          </a:xfrm>
          <a:prstGeom prst="rect">
            <a:avLst/>
          </a:prstGeom>
          <a:solidFill>
            <a:schemeClr val="bg2">
              <a:lumMod val="75000"/>
            </a:schemeClr>
          </a:solidFill>
        </p:spPr>
        <p:txBody>
          <a:bodyPr vert="horz" lIns="91440" tIns="45720" rIns="91440" bIns="45720" rtlCol="0">
            <a:normAutofit/>
          </a:bodyPr>
          <a:lstStyle>
            <a:lvl1pPr marL="325115" indent="-325115" algn="l" defTabSz="1300460" rtl="0" eaLnBrk="1" latinLnBrk="0" hangingPunct="1">
              <a:lnSpc>
                <a:spcPct val="120000"/>
              </a:lnSpc>
              <a:spcBef>
                <a:spcPts val="1422"/>
              </a:spcBef>
              <a:buFont typeface="Arial" panose="020B0604020202020204" pitchFamily="34" charset="0"/>
              <a:buChar char="•"/>
              <a:defRPr sz="2844" kern="1200">
                <a:solidFill>
                  <a:schemeClr val="tx1"/>
                </a:solidFill>
                <a:effectLst>
                  <a:outerShdw blurRad="50800" dist="38100" dir="2700000" algn="tl" rotWithShape="0">
                    <a:srgbClr val="000000">
                      <a:alpha val="48000"/>
                    </a:srgbClr>
                  </a:outerShdw>
                </a:effectLst>
                <a:latin typeface="+mn-lt"/>
                <a:ea typeface="+mn-ea"/>
                <a:cs typeface="+mn-cs"/>
              </a:defRPr>
            </a:lvl1pPr>
            <a:lvl2pPr marL="975345" indent="-325115" algn="l" defTabSz="1300460" rtl="0" eaLnBrk="1" latinLnBrk="0" hangingPunct="1">
              <a:lnSpc>
                <a:spcPct val="120000"/>
              </a:lnSpc>
              <a:spcBef>
                <a:spcPts val="711"/>
              </a:spcBef>
              <a:buFont typeface="Arial" panose="020B0604020202020204" pitchFamily="34" charset="0"/>
              <a:buChar char="•"/>
              <a:defRPr sz="2560" kern="1200">
                <a:solidFill>
                  <a:schemeClr val="tx1"/>
                </a:solidFill>
                <a:effectLst>
                  <a:outerShdw blurRad="50800" dist="38100" dir="2700000" algn="tl" rotWithShape="0">
                    <a:srgbClr val="000000">
                      <a:alpha val="48000"/>
                    </a:srgbClr>
                  </a:outerShdw>
                </a:effectLst>
                <a:latin typeface="+mn-lt"/>
                <a:ea typeface="+mn-ea"/>
                <a:cs typeface="+mn-cs"/>
              </a:defRPr>
            </a:lvl2pPr>
            <a:lvl3pPr marL="1625575" indent="-325115" algn="l" defTabSz="1300460" rtl="0" eaLnBrk="1" latinLnBrk="0" hangingPunct="1">
              <a:lnSpc>
                <a:spcPct val="120000"/>
              </a:lnSpc>
              <a:spcBef>
                <a:spcPts val="711"/>
              </a:spcBef>
              <a:buFont typeface="Arial" panose="020B0604020202020204" pitchFamily="34" charset="0"/>
              <a:buChar char="•"/>
              <a:defRPr sz="2276" kern="1200">
                <a:solidFill>
                  <a:schemeClr val="tx1"/>
                </a:solidFill>
                <a:effectLst>
                  <a:outerShdw blurRad="50800" dist="38100" dir="2700000" algn="tl" rotWithShape="0">
                    <a:srgbClr val="000000">
                      <a:alpha val="48000"/>
                    </a:srgbClr>
                  </a:outerShdw>
                </a:effectLst>
                <a:latin typeface="+mn-lt"/>
                <a:ea typeface="+mn-ea"/>
                <a:cs typeface="+mn-cs"/>
              </a:defRPr>
            </a:lvl3pPr>
            <a:lvl4pPr marL="2275804" indent="-325115" algn="l" defTabSz="1300460" rtl="0" eaLnBrk="1" latinLnBrk="0" hangingPunct="1">
              <a:lnSpc>
                <a:spcPct val="120000"/>
              </a:lnSpc>
              <a:spcBef>
                <a:spcPts val="711"/>
              </a:spcBef>
              <a:buFont typeface="Arial" panose="020B0604020202020204" pitchFamily="34" charset="0"/>
              <a:buChar char="•"/>
              <a:defRPr sz="1991" kern="1200">
                <a:solidFill>
                  <a:schemeClr val="tx1"/>
                </a:solidFill>
                <a:effectLst>
                  <a:outerShdw blurRad="50800" dist="38100" dir="2700000" algn="tl" rotWithShape="0">
                    <a:srgbClr val="000000">
                      <a:alpha val="48000"/>
                    </a:srgbClr>
                  </a:outerShdw>
                </a:effectLst>
                <a:latin typeface="+mn-lt"/>
                <a:ea typeface="+mn-ea"/>
                <a:cs typeface="+mn-cs"/>
              </a:defRPr>
            </a:lvl4pPr>
            <a:lvl5pPr marL="2926034" indent="-325115" algn="l" defTabSz="1300460" rtl="0" eaLnBrk="1" latinLnBrk="0" hangingPunct="1">
              <a:lnSpc>
                <a:spcPct val="120000"/>
              </a:lnSpc>
              <a:spcBef>
                <a:spcPts val="711"/>
              </a:spcBef>
              <a:buFont typeface="Arial" panose="020B0604020202020204" pitchFamily="34" charset="0"/>
              <a:buChar char="•"/>
              <a:defRPr sz="1707" kern="1200">
                <a:solidFill>
                  <a:schemeClr val="tx1"/>
                </a:solidFill>
                <a:effectLst>
                  <a:outerShdw blurRad="50800" dist="38100" dir="2700000" algn="tl" rotWithShape="0">
                    <a:srgbClr val="000000">
                      <a:alpha val="48000"/>
                    </a:srgbClr>
                  </a:outerShdw>
                </a:effectLst>
                <a:latin typeface="+mn-lt"/>
                <a:ea typeface="+mn-ea"/>
                <a:cs typeface="+mn-cs"/>
              </a:defRPr>
            </a:lvl5pPr>
            <a:lvl6pPr marL="3576264" indent="-325115" algn="l" defTabSz="1300460" rtl="0" eaLnBrk="1" latinLnBrk="0" hangingPunct="1">
              <a:lnSpc>
                <a:spcPct val="120000"/>
              </a:lnSpc>
              <a:spcBef>
                <a:spcPts val="711"/>
              </a:spcBef>
              <a:buFont typeface="Arial" panose="020B0604020202020204" pitchFamily="34" charset="0"/>
              <a:buChar char="•"/>
              <a:defRPr sz="1707" kern="1200">
                <a:solidFill>
                  <a:schemeClr val="tx1"/>
                </a:solidFill>
                <a:effectLst>
                  <a:outerShdw blurRad="50800" dist="38100" dir="2700000" algn="tl" rotWithShape="0">
                    <a:srgbClr val="000000">
                      <a:alpha val="48000"/>
                    </a:srgbClr>
                  </a:outerShdw>
                </a:effectLst>
                <a:latin typeface="+mn-lt"/>
                <a:ea typeface="+mn-ea"/>
                <a:cs typeface="+mn-cs"/>
              </a:defRPr>
            </a:lvl6pPr>
            <a:lvl7pPr marL="4226494" indent="-325115" algn="l" defTabSz="1300460" rtl="0" eaLnBrk="1" latinLnBrk="0" hangingPunct="1">
              <a:lnSpc>
                <a:spcPct val="120000"/>
              </a:lnSpc>
              <a:spcBef>
                <a:spcPts val="711"/>
              </a:spcBef>
              <a:buFont typeface="Arial" panose="020B0604020202020204" pitchFamily="34" charset="0"/>
              <a:buChar char="•"/>
              <a:defRPr sz="1707" kern="1200">
                <a:solidFill>
                  <a:schemeClr val="tx1"/>
                </a:solidFill>
                <a:effectLst>
                  <a:outerShdw blurRad="50800" dist="38100" dir="2700000" algn="tl" rotWithShape="0">
                    <a:srgbClr val="000000">
                      <a:alpha val="48000"/>
                    </a:srgbClr>
                  </a:outerShdw>
                </a:effectLst>
                <a:latin typeface="+mn-lt"/>
                <a:ea typeface="+mn-ea"/>
                <a:cs typeface="+mn-cs"/>
              </a:defRPr>
            </a:lvl7pPr>
            <a:lvl8pPr marL="4876724" indent="-325115" algn="l" defTabSz="1300460" rtl="0" eaLnBrk="1" latinLnBrk="0" hangingPunct="1">
              <a:lnSpc>
                <a:spcPct val="120000"/>
              </a:lnSpc>
              <a:spcBef>
                <a:spcPts val="711"/>
              </a:spcBef>
              <a:buFont typeface="Arial" panose="020B0604020202020204" pitchFamily="34" charset="0"/>
              <a:buChar char="•"/>
              <a:defRPr sz="1707" kern="1200">
                <a:solidFill>
                  <a:schemeClr val="tx1"/>
                </a:solidFill>
                <a:effectLst>
                  <a:outerShdw blurRad="50800" dist="38100" dir="2700000" algn="tl" rotWithShape="0">
                    <a:srgbClr val="000000">
                      <a:alpha val="48000"/>
                    </a:srgbClr>
                  </a:outerShdw>
                </a:effectLst>
                <a:latin typeface="+mn-lt"/>
                <a:ea typeface="+mn-ea"/>
                <a:cs typeface="+mn-cs"/>
              </a:defRPr>
            </a:lvl8pPr>
            <a:lvl9pPr marL="5526954" indent="-325115" algn="l" defTabSz="1300460" rtl="0" eaLnBrk="1" latinLnBrk="0" hangingPunct="1">
              <a:lnSpc>
                <a:spcPct val="120000"/>
              </a:lnSpc>
              <a:spcBef>
                <a:spcPts val="711"/>
              </a:spcBef>
              <a:buFont typeface="Arial" panose="020B0604020202020204" pitchFamily="34" charset="0"/>
              <a:buChar char="•"/>
              <a:defRPr sz="1707" kern="1200">
                <a:solidFill>
                  <a:schemeClr val="tx1"/>
                </a:solidFill>
                <a:effectLst>
                  <a:outerShdw blurRad="50800" dist="38100" dir="2700000" algn="tl" rotWithShape="0">
                    <a:srgbClr val="000000">
                      <a:alpha val="48000"/>
                    </a:srgbClr>
                  </a:outerShdw>
                </a:effectLst>
                <a:latin typeface="+mn-lt"/>
                <a:ea typeface="+mn-ea"/>
                <a:cs typeface="+mn-cs"/>
              </a:defRPr>
            </a:lvl9pPr>
          </a:lstStyle>
          <a:p>
            <a:pPr marL="0" indent="0" algn="ctr" fontAlgn="auto">
              <a:spcAft>
                <a:spcPts val="0"/>
              </a:spcAft>
              <a:buFont typeface="Arial" panose="020B0604020202020204" pitchFamily="34" charset="0"/>
              <a:buNone/>
            </a:pPr>
            <a:r>
              <a:rPr lang="en-US" dirty="0"/>
              <a:t>Logos</a:t>
            </a:r>
          </a:p>
          <a:p>
            <a:pPr algn="ctr" fontAlgn="auto">
              <a:spcAft>
                <a:spcPts val="0"/>
              </a:spcAft>
              <a:buFont typeface="Wingdings" panose="05000000000000000000" pitchFamily="2" charset="2"/>
              <a:buChar char="v"/>
            </a:pPr>
            <a:endParaRPr lang="en-US" dirty="0"/>
          </a:p>
        </p:txBody>
      </p:sp>
      <p:sp>
        <p:nvSpPr>
          <p:cNvPr id="12" name="Content Placeholder 5">
            <a:extLst>
              <a:ext uri="{FF2B5EF4-FFF2-40B4-BE49-F238E27FC236}">
                <a16:creationId xmlns:a16="http://schemas.microsoft.com/office/drawing/2014/main" id="{03FE980B-1AC9-AB49-0945-9A514B702933}"/>
              </a:ext>
            </a:extLst>
          </p:cNvPr>
          <p:cNvSpPr txBox="1">
            <a:spLocks/>
          </p:cNvSpPr>
          <p:nvPr/>
        </p:nvSpPr>
        <p:spPr>
          <a:xfrm>
            <a:off x="3625850" y="3307813"/>
            <a:ext cx="2743200" cy="5255305"/>
          </a:xfrm>
          <a:prstGeom prst="rect">
            <a:avLst/>
          </a:prstGeom>
          <a:solidFill>
            <a:schemeClr val="bg2">
              <a:lumMod val="75000"/>
            </a:schemeClr>
          </a:solidFill>
        </p:spPr>
        <p:txBody>
          <a:bodyPr vert="horz" lIns="91440" tIns="45720" rIns="91440" bIns="45720" rtlCol="0">
            <a:normAutofit/>
          </a:bodyPr>
          <a:lstStyle>
            <a:lvl1pPr marL="325115" indent="-325115" algn="l" defTabSz="1300460" rtl="0" eaLnBrk="1" latinLnBrk="0" hangingPunct="1">
              <a:lnSpc>
                <a:spcPct val="120000"/>
              </a:lnSpc>
              <a:spcBef>
                <a:spcPts val="1422"/>
              </a:spcBef>
              <a:buFont typeface="Arial" panose="020B0604020202020204" pitchFamily="34" charset="0"/>
              <a:buChar char="•"/>
              <a:defRPr sz="2844" kern="1200">
                <a:solidFill>
                  <a:schemeClr val="tx1"/>
                </a:solidFill>
                <a:effectLst>
                  <a:outerShdw blurRad="50800" dist="38100" dir="2700000" algn="tl" rotWithShape="0">
                    <a:srgbClr val="000000">
                      <a:alpha val="48000"/>
                    </a:srgbClr>
                  </a:outerShdw>
                </a:effectLst>
                <a:latin typeface="+mn-lt"/>
                <a:ea typeface="+mn-ea"/>
                <a:cs typeface="+mn-cs"/>
              </a:defRPr>
            </a:lvl1pPr>
            <a:lvl2pPr marL="975345" indent="-325115" algn="l" defTabSz="1300460" rtl="0" eaLnBrk="1" latinLnBrk="0" hangingPunct="1">
              <a:lnSpc>
                <a:spcPct val="120000"/>
              </a:lnSpc>
              <a:spcBef>
                <a:spcPts val="711"/>
              </a:spcBef>
              <a:buFont typeface="Arial" panose="020B0604020202020204" pitchFamily="34" charset="0"/>
              <a:buChar char="•"/>
              <a:defRPr sz="2560" kern="1200">
                <a:solidFill>
                  <a:schemeClr val="tx1"/>
                </a:solidFill>
                <a:effectLst>
                  <a:outerShdw blurRad="50800" dist="38100" dir="2700000" algn="tl" rotWithShape="0">
                    <a:srgbClr val="000000">
                      <a:alpha val="48000"/>
                    </a:srgbClr>
                  </a:outerShdw>
                </a:effectLst>
                <a:latin typeface="+mn-lt"/>
                <a:ea typeface="+mn-ea"/>
                <a:cs typeface="+mn-cs"/>
              </a:defRPr>
            </a:lvl2pPr>
            <a:lvl3pPr marL="1625575" indent="-325115" algn="l" defTabSz="1300460" rtl="0" eaLnBrk="1" latinLnBrk="0" hangingPunct="1">
              <a:lnSpc>
                <a:spcPct val="120000"/>
              </a:lnSpc>
              <a:spcBef>
                <a:spcPts val="711"/>
              </a:spcBef>
              <a:buFont typeface="Arial" panose="020B0604020202020204" pitchFamily="34" charset="0"/>
              <a:buChar char="•"/>
              <a:defRPr sz="2276" kern="1200">
                <a:solidFill>
                  <a:schemeClr val="tx1"/>
                </a:solidFill>
                <a:effectLst>
                  <a:outerShdw blurRad="50800" dist="38100" dir="2700000" algn="tl" rotWithShape="0">
                    <a:srgbClr val="000000">
                      <a:alpha val="48000"/>
                    </a:srgbClr>
                  </a:outerShdw>
                </a:effectLst>
                <a:latin typeface="+mn-lt"/>
                <a:ea typeface="+mn-ea"/>
                <a:cs typeface="+mn-cs"/>
              </a:defRPr>
            </a:lvl3pPr>
            <a:lvl4pPr marL="2275804" indent="-325115" algn="l" defTabSz="1300460" rtl="0" eaLnBrk="1" latinLnBrk="0" hangingPunct="1">
              <a:lnSpc>
                <a:spcPct val="120000"/>
              </a:lnSpc>
              <a:spcBef>
                <a:spcPts val="711"/>
              </a:spcBef>
              <a:buFont typeface="Arial" panose="020B0604020202020204" pitchFamily="34" charset="0"/>
              <a:buChar char="•"/>
              <a:defRPr sz="1991" kern="1200">
                <a:solidFill>
                  <a:schemeClr val="tx1"/>
                </a:solidFill>
                <a:effectLst>
                  <a:outerShdw blurRad="50800" dist="38100" dir="2700000" algn="tl" rotWithShape="0">
                    <a:srgbClr val="000000">
                      <a:alpha val="48000"/>
                    </a:srgbClr>
                  </a:outerShdw>
                </a:effectLst>
                <a:latin typeface="+mn-lt"/>
                <a:ea typeface="+mn-ea"/>
                <a:cs typeface="+mn-cs"/>
              </a:defRPr>
            </a:lvl4pPr>
            <a:lvl5pPr marL="2926034" indent="-325115" algn="l" defTabSz="1300460" rtl="0" eaLnBrk="1" latinLnBrk="0" hangingPunct="1">
              <a:lnSpc>
                <a:spcPct val="120000"/>
              </a:lnSpc>
              <a:spcBef>
                <a:spcPts val="711"/>
              </a:spcBef>
              <a:buFont typeface="Arial" panose="020B0604020202020204" pitchFamily="34" charset="0"/>
              <a:buChar char="•"/>
              <a:defRPr sz="1707" kern="1200">
                <a:solidFill>
                  <a:schemeClr val="tx1"/>
                </a:solidFill>
                <a:effectLst>
                  <a:outerShdw blurRad="50800" dist="38100" dir="2700000" algn="tl" rotWithShape="0">
                    <a:srgbClr val="000000">
                      <a:alpha val="48000"/>
                    </a:srgbClr>
                  </a:outerShdw>
                </a:effectLst>
                <a:latin typeface="+mn-lt"/>
                <a:ea typeface="+mn-ea"/>
                <a:cs typeface="+mn-cs"/>
              </a:defRPr>
            </a:lvl5pPr>
            <a:lvl6pPr marL="3576264" indent="-325115" algn="l" defTabSz="1300460" rtl="0" eaLnBrk="1" latinLnBrk="0" hangingPunct="1">
              <a:lnSpc>
                <a:spcPct val="120000"/>
              </a:lnSpc>
              <a:spcBef>
                <a:spcPts val="711"/>
              </a:spcBef>
              <a:buFont typeface="Arial" panose="020B0604020202020204" pitchFamily="34" charset="0"/>
              <a:buChar char="•"/>
              <a:defRPr sz="1707" kern="1200">
                <a:solidFill>
                  <a:schemeClr val="tx1"/>
                </a:solidFill>
                <a:effectLst>
                  <a:outerShdw blurRad="50800" dist="38100" dir="2700000" algn="tl" rotWithShape="0">
                    <a:srgbClr val="000000">
                      <a:alpha val="48000"/>
                    </a:srgbClr>
                  </a:outerShdw>
                </a:effectLst>
                <a:latin typeface="+mn-lt"/>
                <a:ea typeface="+mn-ea"/>
                <a:cs typeface="+mn-cs"/>
              </a:defRPr>
            </a:lvl6pPr>
            <a:lvl7pPr marL="4226494" indent="-325115" algn="l" defTabSz="1300460" rtl="0" eaLnBrk="1" latinLnBrk="0" hangingPunct="1">
              <a:lnSpc>
                <a:spcPct val="120000"/>
              </a:lnSpc>
              <a:spcBef>
                <a:spcPts val="711"/>
              </a:spcBef>
              <a:buFont typeface="Arial" panose="020B0604020202020204" pitchFamily="34" charset="0"/>
              <a:buChar char="•"/>
              <a:defRPr sz="1707" kern="1200">
                <a:solidFill>
                  <a:schemeClr val="tx1"/>
                </a:solidFill>
                <a:effectLst>
                  <a:outerShdw blurRad="50800" dist="38100" dir="2700000" algn="tl" rotWithShape="0">
                    <a:srgbClr val="000000">
                      <a:alpha val="48000"/>
                    </a:srgbClr>
                  </a:outerShdw>
                </a:effectLst>
                <a:latin typeface="+mn-lt"/>
                <a:ea typeface="+mn-ea"/>
                <a:cs typeface="+mn-cs"/>
              </a:defRPr>
            </a:lvl7pPr>
            <a:lvl8pPr marL="4876724" indent="-325115" algn="l" defTabSz="1300460" rtl="0" eaLnBrk="1" latinLnBrk="0" hangingPunct="1">
              <a:lnSpc>
                <a:spcPct val="120000"/>
              </a:lnSpc>
              <a:spcBef>
                <a:spcPts val="711"/>
              </a:spcBef>
              <a:buFont typeface="Arial" panose="020B0604020202020204" pitchFamily="34" charset="0"/>
              <a:buChar char="•"/>
              <a:defRPr sz="1707" kern="1200">
                <a:solidFill>
                  <a:schemeClr val="tx1"/>
                </a:solidFill>
                <a:effectLst>
                  <a:outerShdw blurRad="50800" dist="38100" dir="2700000" algn="tl" rotWithShape="0">
                    <a:srgbClr val="000000">
                      <a:alpha val="48000"/>
                    </a:srgbClr>
                  </a:outerShdw>
                </a:effectLst>
                <a:latin typeface="+mn-lt"/>
                <a:ea typeface="+mn-ea"/>
                <a:cs typeface="+mn-cs"/>
              </a:defRPr>
            </a:lvl8pPr>
            <a:lvl9pPr marL="5526954" indent="-325115" algn="l" defTabSz="1300460" rtl="0" eaLnBrk="1" latinLnBrk="0" hangingPunct="1">
              <a:lnSpc>
                <a:spcPct val="120000"/>
              </a:lnSpc>
              <a:spcBef>
                <a:spcPts val="711"/>
              </a:spcBef>
              <a:buFont typeface="Arial" panose="020B0604020202020204" pitchFamily="34" charset="0"/>
              <a:buChar char="•"/>
              <a:defRPr sz="1707" kern="1200">
                <a:solidFill>
                  <a:schemeClr val="tx1"/>
                </a:solidFill>
                <a:effectLst>
                  <a:outerShdw blurRad="50800" dist="38100" dir="2700000" algn="tl" rotWithShape="0">
                    <a:srgbClr val="000000">
                      <a:alpha val="48000"/>
                    </a:srgbClr>
                  </a:outerShdw>
                </a:effectLst>
                <a:latin typeface="+mn-lt"/>
                <a:ea typeface="+mn-ea"/>
                <a:cs typeface="+mn-cs"/>
              </a:defRPr>
            </a:lvl9pPr>
          </a:lstStyle>
          <a:p>
            <a:pPr marL="0" indent="0" algn="ctr" fontAlgn="auto">
              <a:spcAft>
                <a:spcPts val="0"/>
              </a:spcAft>
              <a:buFont typeface="Arial" panose="020B0604020202020204" pitchFamily="34" charset="0"/>
              <a:buNone/>
            </a:pPr>
            <a:r>
              <a:rPr lang="en-US" dirty="0"/>
              <a:t>Ethos</a:t>
            </a:r>
          </a:p>
          <a:p>
            <a:pPr algn="ctr" fontAlgn="auto">
              <a:spcAft>
                <a:spcPts val="0"/>
              </a:spcAft>
              <a:buFont typeface="Wingdings" panose="05000000000000000000" pitchFamily="2" charset="2"/>
              <a:buChar char="v"/>
            </a:pPr>
            <a:endParaRPr lang="en-US" dirty="0"/>
          </a:p>
          <a:p>
            <a:pPr marL="0" indent="0" algn="ctr" fontAlgn="auto">
              <a:spcAft>
                <a:spcPts val="0"/>
              </a:spcAft>
              <a:buFont typeface="Arial" panose="020B0604020202020204" pitchFamily="34" charset="0"/>
              <a:buNone/>
            </a:pPr>
            <a:endParaRPr lang="en-US" dirty="0"/>
          </a:p>
        </p:txBody>
      </p:sp>
      <p:sp>
        <p:nvSpPr>
          <p:cNvPr id="13" name="Content Placeholder 5">
            <a:extLst>
              <a:ext uri="{FF2B5EF4-FFF2-40B4-BE49-F238E27FC236}">
                <a16:creationId xmlns:a16="http://schemas.microsoft.com/office/drawing/2014/main" id="{E5CEC8AC-7F1B-AF5B-417E-1EDC61137FF7}"/>
              </a:ext>
            </a:extLst>
          </p:cNvPr>
          <p:cNvSpPr txBox="1">
            <a:spLocks/>
          </p:cNvSpPr>
          <p:nvPr/>
        </p:nvSpPr>
        <p:spPr>
          <a:xfrm>
            <a:off x="6692900" y="3359950"/>
            <a:ext cx="2743200" cy="5255305"/>
          </a:xfrm>
          <a:prstGeom prst="rect">
            <a:avLst/>
          </a:prstGeom>
          <a:solidFill>
            <a:schemeClr val="bg2">
              <a:lumMod val="75000"/>
            </a:schemeClr>
          </a:solidFill>
        </p:spPr>
        <p:txBody>
          <a:bodyPr vert="horz" lIns="91440" tIns="45720" rIns="91440" bIns="45720" rtlCol="0">
            <a:normAutofit/>
          </a:bodyPr>
          <a:lstStyle>
            <a:lvl1pPr marL="325115" indent="-325115" algn="l" defTabSz="1300460" rtl="0" eaLnBrk="1" latinLnBrk="0" hangingPunct="1">
              <a:lnSpc>
                <a:spcPct val="120000"/>
              </a:lnSpc>
              <a:spcBef>
                <a:spcPts val="1422"/>
              </a:spcBef>
              <a:buFont typeface="Arial" panose="020B0604020202020204" pitchFamily="34" charset="0"/>
              <a:buChar char="•"/>
              <a:defRPr sz="2844" kern="1200">
                <a:solidFill>
                  <a:schemeClr val="tx1"/>
                </a:solidFill>
                <a:effectLst>
                  <a:outerShdw blurRad="50800" dist="38100" dir="2700000" algn="tl" rotWithShape="0">
                    <a:srgbClr val="000000">
                      <a:alpha val="48000"/>
                    </a:srgbClr>
                  </a:outerShdw>
                </a:effectLst>
                <a:latin typeface="+mn-lt"/>
                <a:ea typeface="+mn-ea"/>
                <a:cs typeface="+mn-cs"/>
              </a:defRPr>
            </a:lvl1pPr>
            <a:lvl2pPr marL="975345" indent="-325115" algn="l" defTabSz="1300460" rtl="0" eaLnBrk="1" latinLnBrk="0" hangingPunct="1">
              <a:lnSpc>
                <a:spcPct val="120000"/>
              </a:lnSpc>
              <a:spcBef>
                <a:spcPts val="711"/>
              </a:spcBef>
              <a:buFont typeface="Arial" panose="020B0604020202020204" pitchFamily="34" charset="0"/>
              <a:buChar char="•"/>
              <a:defRPr sz="2560" kern="1200">
                <a:solidFill>
                  <a:schemeClr val="tx1"/>
                </a:solidFill>
                <a:effectLst>
                  <a:outerShdw blurRad="50800" dist="38100" dir="2700000" algn="tl" rotWithShape="0">
                    <a:srgbClr val="000000">
                      <a:alpha val="48000"/>
                    </a:srgbClr>
                  </a:outerShdw>
                </a:effectLst>
                <a:latin typeface="+mn-lt"/>
                <a:ea typeface="+mn-ea"/>
                <a:cs typeface="+mn-cs"/>
              </a:defRPr>
            </a:lvl2pPr>
            <a:lvl3pPr marL="1625575" indent="-325115" algn="l" defTabSz="1300460" rtl="0" eaLnBrk="1" latinLnBrk="0" hangingPunct="1">
              <a:lnSpc>
                <a:spcPct val="120000"/>
              </a:lnSpc>
              <a:spcBef>
                <a:spcPts val="711"/>
              </a:spcBef>
              <a:buFont typeface="Arial" panose="020B0604020202020204" pitchFamily="34" charset="0"/>
              <a:buChar char="•"/>
              <a:defRPr sz="2276" kern="1200">
                <a:solidFill>
                  <a:schemeClr val="tx1"/>
                </a:solidFill>
                <a:effectLst>
                  <a:outerShdw blurRad="50800" dist="38100" dir="2700000" algn="tl" rotWithShape="0">
                    <a:srgbClr val="000000">
                      <a:alpha val="48000"/>
                    </a:srgbClr>
                  </a:outerShdw>
                </a:effectLst>
                <a:latin typeface="+mn-lt"/>
                <a:ea typeface="+mn-ea"/>
                <a:cs typeface="+mn-cs"/>
              </a:defRPr>
            </a:lvl3pPr>
            <a:lvl4pPr marL="2275804" indent="-325115" algn="l" defTabSz="1300460" rtl="0" eaLnBrk="1" latinLnBrk="0" hangingPunct="1">
              <a:lnSpc>
                <a:spcPct val="120000"/>
              </a:lnSpc>
              <a:spcBef>
                <a:spcPts val="711"/>
              </a:spcBef>
              <a:buFont typeface="Arial" panose="020B0604020202020204" pitchFamily="34" charset="0"/>
              <a:buChar char="•"/>
              <a:defRPr sz="1991" kern="1200">
                <a:solidFill>
                  <a:schemeClr val="tx1"/>
                </a:solidFill>
                <a:effectLst>
                  <a:outerShdw blurRad="50800" dist="38100" dir="2700000" algn="tl" rotWithShape="0">
                    <a:srgbClr val="000000">
                      <a:alpha val="48000"/>
                    </a:srgbClr>
                  </a:outerShdw>
                </a:effectLst>
                <a:latin typeface="+mn-lt"/>
                <a:ea typeface="+mn-ea"/>
                <a:cs typeface="+mn-cs"/>
              </a:defRPr>
            </a:lvl4pPr>
            <a:lvl5pPr marL="2926034" indent="-325115" algn="l" defTabSz="1300460" rtl="0" eaLnBrk="1" latinLnBrk="0" hangingPunct="1">
              <a:lnSpc>
                <a:spcPct val="120000"/>
              </a:lnSpc>
              <a:spcBef>
                <a:spcPts val="711"/>
              </a:spcBef>
              <a:buFont typeface="Arial" panose="020B0604020202020204" pitchFamily="34" charset="0"/>
              <a:buChar char="•"/>
              <a:defRPr sz="1707" kern="1200">
                <a:solidFill>
                  <a:schemeClr val="tx1"/>
                </a:solidFill>
                <a:effectLst>
                  <a:outerShdw blurRad="50800" dist="38100" dir="2700000" algn="tl" rotWithShape="0">
                    <a:srgbClr val="000000">
                      <a:alpha val="48000"/>
                    </a:srgbClr>
                  </a:outerShdw>
                </a:effectLst>
                <a:latin typeface="+mn-lt"/>
                <a:ea typeface="+mn-ea"/>
                <a:cs typeface="+mn-cs"/>
              </a:defRPr>
            </a:lvl5pPr>
            <a:lvl6pPr marL="3576264" indent="-325115" algn="l" defTabSz="1300460" rtl="0" eaLnBrk="1" latinLnBrk="0" hangingPunct="1">
              <a:lnSpc>
                <a:spcPct val="120000"/>
              </a:lnSpc>
              <a:spcBef>
                <a:spcPts val="711"/>
              </a:spcBef>
              <a:buFont typeface="Arial" panose="020B0604020202020204" pitchFamily="34" charset="0"/>
              <a:buChar char="•"/>
              <a:defRPr sz="1707" kern="1200">
                <a:solidFill>
                  <a:schemeClr val="tx1"/>
                </a:solidFill>
                <a:effectLst>
                  <a:outerShdw blurRad="50800" dist="38100" dir="2700000" algn="tl" rotWithShape="0">
                    <a:srgbClr val="000000">
                      <a:alpha val="48000"/>
                    </a:srgbClr>
                  </a:outerShdw>
                </a:effectLst>
                <a:latin typeface="+mn-lt"/>
                <a:ea typeface="+mn-ea"/>
                <a:cs typeface="+mn-cs"/>
              </a:defRPr>
            </a:lvl6pPr>
            <a:lvl7pPr marL="4226494" indent="-325115" algn="l" defTabSz="1300460" rtl="0" eaLnBrk="1" latinLnBrk="0" hangingPunct="1">
              <a:lnSpc>
                <a:spcPct val="120000"/>
              </a:lnSpc>
              <a:spcBef>
                <a:spcPts val="711"/>
              </a:spcBef>
              <a:buFont typeface="Arial" panose="020B0604020202020204" pitchFamily="34" charset="0"/>
              <a:buChar char="•"/>
              <a:defRPr sz="1707" kern="1200">
                <a:solidFill>
                  <a:schemeClr val="tx1"/>
                </a:solidFill>
                <a:effectLst>
                  <a:outerShdw blurRad="50800" dist="38100" dir="2700000" algn="tl" rotWithShape="0">
                    <a:srgbClr val="000000">
                      <a:alpha val="48000"/>
                    </a:srgbClr>
                  </a:outerShdw>
                </a:effectLst>
                <a:latin typeface="+mn-lt"/>
                <a:ea typeface="+mn-ea"/>
                <a:cs typeface="+mn-cs"/>
              </a:defRPr>
            </a:lvl7pPr>
            <a:lvl8pPr marL="4876724" indent="-325115" algn="l" defTabSz="1300460" rtl="0" eaLnBrk="1" latinLnBrk="0" hangingPunct="1">
              <a:lnSpc>
                <a:spcPct val="120000"/>
              </a:lnSpc>
              <a:spcBef>
                <a:spcPts val="711"/>
              </a:spcBef>
              <a:buFont typeface="Arial" panose="020B0604020202020204" pitchFamily="34" charset="0"/>
              <a:buChar char="•"/>
              <a:defRPr sz="1707" kern="1200">
                <a:solidFill>
                  <a:schemeClr val="tx1"/>
                </a:solidFill>
                <a:effectLst>
                  <a:outerShdw blurRad="50800" dist="38100" dir="2700000" algn="tl" rotWithShape="0">
                    <a:srgbClr val="000000">
                      <a:alpha val="48000"/>
                    </a:srgbClr>
                  </a:outerShdw>
                </a:effectLst>
                <a:latin typeface="+mn-lt"/>
                <a:ea typeface="+mn-ea"/>
                <a:cs typeface="+mn-cs"/>
              </a:defRPr>
            </a:lvl8pPr>
            <a:lvl9pPr marL="5526954" indent="-325115" algn="l" defTabSz="1300460" rtl="0" eaLnBrk="1" latinLnBrk="0" hangingPunct="1">
              <a:lnSpc>
                <a:spcPct val="120000"/>
              </a:lnSpc>
              <a:spcBef>
                <a:spcPts val="711"/>
              </a:spcBef>
              <a:buFont typeface="Arial" panose="020B0604020202020204" pitchFamily="34" charset="0"/>
              <a:buChar char="•"/>
              <a:defRPr sz="1707" kern="1200">
                <a:solidFill>
                  <a:schemeClr val="tx1"/>
                </a:solidFill>
                <a:effectLst>
                  <a:outerShdw blurRad="50800" dist="38100" dir="2700000" algn="tl" rotWithShape="0">
                    <a:srgbClr val="000000">
                      <a:alpha val="48000"/>
                    </a:srgbClr>
                  </a:outerShdw>
                </a:effectLst>
                <a:latin typeface="+mn-lt"/>
                <a:ea typeface="+mn-ea"/>
                <a:cs typeface="+mn-cs"/>
              </a:defRPr>
            </a:lvl9pPr>
          </a:lstStyle>
          <a:p>
            <a:pPr marL="0" indent="0" algn="ctr" fontAlgn="auto">
              <a:spcAft>
                <a:spcPts val="0"/>
              </a:spcAft>
              <a:buFont typeface="Arial" panose="020B0604020202020204" pitchFamily="34" charset="0"/>
              <a:buNone/>
            </a:pPr>
            <a:r>
              <a:rPr lang="en-US" dirty="0"/>
              <a:t>Pathos</a:t>
            </a:r>
          </a:p>
          <a:p>
            <a:pPr algn="ctr" fontAlgn="auto">
              <a:spcAft>
                <a:spcPts val="0"/>
              </a:spcAft>
              <a:buFont typeface="Wingdings" panose="05000000000000000000" pitchFamily="2" charset="2"/>
              <a:buChar char="v"/>
            </a:pPr>
            <a:endParaRPr lang="en-US" dirty="0"/>
          </a:p>
          <a:p>
            <a:pPr marL="0" indent="0" algn="ctr" fontAlgn="auto">
              <a:spcAft>
                <a:spcPts val="0"/>
              </a:spcAft>
              <a:buFont typeface="Arial" panose="020B0604020202020204" pitchFamily="34" charset="0"/>
              <a:buNone/>
            </a:pPr>
            <a:endParaRPr lang="en-US" dirty="0"/>
          </a:p>
        </p:txBody>
      </p:sp>
      <p:sp>
        <p:nvSpPr>
          <p:cNvPr id="14" name="Content Placeholder 5">
            <a:extLst>
              <a:ext uri="{FF2B5EF4-FFF2-40B4-BE49-F238E27FC236}">
                <a16:creationId xmlns:a16="http://schemas.microsoft.com/office/drawing/2014/main" id="{423C98DD-B004-5708-34F5-077245F939DB}"/>
              </a:ext>
            </a:extLst>
          </p:cNvPr>
          <p:cNvSpPr txBox="1">
            <a:spLocks/>
          </p:cNvSpPr>
          <p:nvPr/>
        </p:nvSpPr>
        <p:spPr>
          <a:xfrm>
            <a:off x="9752263" y="3311824"/>
            <a:ext cx="2743200" cy="5255305"/>
          </a:xfrm>
          <a:prstGeom prst="rect">
            <a:avLst/>
          </a:prstGeom>
          <a:solidFill>
            <a:schemeClr val="bg2">
              <a:lumMod val="75000"/>
            </a:schemeClr>
          </a:solidFill>
        </p:spPr>
        <p:txBody>
          <a:bodyPr vert="horz" lIns="91440" tIns="45720" rIns="91440" bIns="45720" rtlCol="0">
            <a:normAutofit/>
          </a:bodyPr>
          <a:lstStyle>
            <a:lvl1pPr marL="325115" indent="-325115" algn="l" defTabSz="1300460" rtl="0" eaLnBrk="1" latinLnBrk="0" hangingPunct="1">
              <a:lnSpc>
                <a:spcPct val="120000"/>
              </a:lnSpc>
              <a:spcBef>
                <a:spcPts val="1422"/>
              </a:spcBef>
              <a:buFont typeface="Arial" panose="020B0604020202020204" pitchFamily="34" charset="0"/>
              <a:buChar char="•"/>
              <a:defRPr sz="2844" kern="1200">
                <a:solidFill>
                  <a:schemeClr val="tx1"/>
                </a:solidFill>
                <a:effectLst>
                  <a:outerShdw blurRad="50800" dist="38100" dir="2700000" algn="tl" rotWithShape="0">
                    <a:srgbClr val="000000">
                      <a:alpha val="48000"/>
                    </a:srgbClr>
                  </a:outerShdw>
                </a:effectLst>
                <a:latin typeface="+mn-lt"/>
                <a:ea typeface="+mn-ea"/>
                <a:cs typeface="+mn-cs"/>
              </a:defRPr>
            </a:lvl1pPr>
            <a:lvl2pPr marL="975345" indent="-325115" algn="l" defTabSz="1300460" rtl="0" eaLnBrk="1" latinLnBrk="0" hangingPunct="1">
              <a:lnSpc>
                <a:spcPct val="120000"/>
              </a:lnSpc>
              <a:spcBef>
                <a:spcPts val="711"/>
              </a:spcBef>
              <a:buFont typeface="Arial" panose="020B0604020202020204" pitchFamily="34" charset="0"/>
              <a:buChar char="•"/>
              <a:defRPr sz="2560" kern="1200">
                <a:solidFill>
                  <a:schemeClr val="tx1"/>
                </a:solidFill>
                <a:effectLst>
                  <a:outerShdw blurRad="50800" dist="38100" dir="2700000" algn="tl" rotWithShape="0">
                    <a:srgbClr val="000000">
                      <a:alpha val="48000"/>
                    </a:srgbClr>
                  </a:outerShdw>
                </a:effectLst>
                <a:latin typeface="+mn-lt"/>
                <a:ea typeface="+mn-ea"/>
                <a:cs typeface="+mn-cs"/>
              </a:defRPr>
            </a:lvl2pPr>
            <a:lvl3pPr marL="1625575" indent="-325115" algn="l" defTabSz="1300460" rtl="0" eaLnBrk="1" latinLnBrk="0" hangingPunct="1">
              <a:lnSpc>
                <a:spcPct val="120000"/>
              </a:lnSpc>
              <a:spcBef>
                <a:spcPts val="711"/>
              </a:spcBef>
              <a:buFont typeface="Arial" panose="020B0604020202020204" pitchFamily="34" charset="0"/>
              <a:buChar char="•"/>
              <a:defRPr sz="2276" kern="1200">
                <a:solidFill>
                  <a:schemeClr val="tx1"/>
                </a:solidFill>
                <a:effectLst>
                  <a:outerShdw blurRad="50800" dist="38100" dir="2700000" algn="tl" rotWithShape="0">
                    <a:srgbClr val="000000">
                      <a:alpha val="48000"/>
                    </a:srgbClr>
                  </a:outerShdw>
                </a:effectLst>
                <a:latin typeface="+mn-lt"/>
                <a:ea typeface="+mn-ea"/>
                <a:cs typeface="+mn-cs"/>
              </a:defRPr>
            </a:lvl3pPr>
            <a:lvl4pPr marL="2275804" indent="-325115" algn="l" defTabSz="1300460" rtl="0" eaLnBrk="1" latinLnBrk="0" hangingPunct="1">
              <a:lnSpc>
                <a:spcPct val="120000"/>
              </a:lnSpc>
              <a:spcBef>
                <a:spcPts val="711"/>
              </a:spcBef>
              <a:buFont typeface="Arial" panose="020B0604020202020204" pitchFamily="34" charset="0"/>
              <a:buChar char="•"/>
              <a:defRPr sz="1991" kern="1200">
                <a:solidFill>
                  <a:schemeClr val="tx1"/>
                </a:solidFill>
                <a:effectLst>
                  <a:outerShdw blurRad="50800" dist="38100" dir="2700000" algn="tl" rotWithShape="0">
                    <a:srgbClr val="000000">
                      <a:alpha val="48000"/>
                    </a:srgbClr>
                  </a:outerShdw>
                </a:effectLst>
                <a:latin typeface="+mn-lt"/>
                <a:ea typeface="+mn-ea"/>
                <a:cs typeface="+mn-cs"/>
              </a:defRPr>
            </a:lvl4pPr>
            <a:lvl5pPr marL="2926034" indent="-325115" algn="l" defTabSz="1300460" rtl="0" eaLnBrk="1" latinLnBrk="0" hangingPunct="1">
              <a:lnSpc>
                <a:spcPct val="120000"/>
              </a:lnSpc>
              <a:spcBef>
                <a:spcPts val="711"/>
              </a:spcBef>
              <a:buFont typeface="Arial" panose="020B0604020202020204" pitchFamily="34" charset="0"/>
              <a:buChar char="•"/>
              <a:defRPr sz="1707" kern="1200">
                <a:solidFill>
                  <a:schemeClr val="tx1"/>
                </a:solidFill>
                <a:effectLst>
                  <a:outerShdw blurRad="50800" dist="38100" dir="2700000" algn="tl" rotWithShape="0">
                    <a:srgbClr val="000000">
                      <a:alpha val="48000"/>
                    </a:srgbClr>
                  </a:outerShdw>
                </a:effectLst>
                <a:latin typeface="+mn-lt"/>
                <a:ea typeface="+mn-ea"/>
                <a:cs typeface="+mn-cs"/>
              </a:defRPr>
            </a:lvl5pPr>
            <a:lvl6pPr marL="3576264" indent="-325115" algn="l" defTabSz="1300460" rtl="0" eaLnBrk="1" latinLnBrk="0" hangingPunct="1">
              <a:lnSpc>
                <a:spcPct val="120000"/>
              </a:lnSpc>
              <a:spcBef>
                <a:spcPts val="711"/>
              </a:spcBef>
              <a:buFont typeface="Arial" panose="020B0604020202020204" pitchFamily="34" charset="0"/>
              <a:buChar char="•"/>
              <a:defRPr sz="1707" kern="1200">
                <a:solidFill>
                  <a:schemeClr val="tx1"/>
                </a:solidFill>
                <a:effectLst>
                  <a:outerShdw blurRad="50800" dist="38100" dir="2700000" algn="tl" rotWithShape="0">
                    <a:srgbClr val="000000">
                      <a:alpha val="48000"/>
                    </a:srgbClr>
                  </a:outerShdw>
                </a:effectLst>
                <a:latin typeface="+mn-lt"/>
                <a:ea typeface="+mn-ea"/>
                <a:cs typeface="+mn-cs"/>
              </a:defRPr>
            </a:lvl6pPr>
            <a:lvl7pPr marL="4226494" indent="-325115" algn="l" defTabSz="1300460" rtl="0" eaLnBrk="1" latinLnBrk="0" hangingPunct="1">
              <a:lnSpc>
                <a:spcPct val="120000"/>
              </a:lnSpc>
              <a:spcBef>
                <a:spcPts val="711"/>
              </a:spcBef>
              <a:buFont typeface="Arial" panose="020B0604020202020204" pitchFamily="34" charset="0"/>
              <a:buChar char="•"/>
              <a:defRPr sz="1707" kern="1200">
                <a:solidFill>
                  <a:schemeClr val="tx1"/>
                </a:solidFill>
                <a:effectLst>
                  <a:outerShdw blurRad="50800" dist="38100" dir="2700000" algn="tl" rotWithShape="0">
                    <a:srgbClr val="000000">
                      <a:alpha val="48000"/>
                    </a:srgbClr>
                  </a:outerShdw>
                </a:effectLst>
                <a:latin typeface="+mn-lt"/>
                <a:ea typeface="+mn-ea"/>
                <a:cs typeface="+mn-cs"/>
              </a:defRPr>
            </a:lvl7pPr>
            <a:lvl8pPr marL="4876724" indent="-325115" algn="l" defTabSz="1300460" rtl="0" eaLnBrk="1" latinLnBrk="0" hangingPunct="1">
              <a:lnSpc>
                <a:spcPct val="120000"/>
              </a:lnSpc>
              <a:spcBef>
                <a:spcPts val="711"/>
              </a:spcBef>
              <a:buFont typeface="Arial" panose="020B0604020202020204" pitchFamily="34" charset="0"/>
              <a:buChar char="•"/>
              <a:defRPr sz="1707" kern="1200">
                <a:solidFill>
                  <a:schemeClr val="tx1"/>
                </a:solidFill>
                <a:effectLst>
                  <a:outerShdw blurRad="50800" dist="38100" dir="2700000" algn="tl" rotWithShape="0">
                    <a:srgbClr val="000000">
                      <a:alpha val="48000"/>
                    </a:srgbClr>
                  </a:outerShdw>
                </a:effectLst>
                <a:latin typeface="+mn-lt"/>
                <a:ea typeface="+mn-ea"/>
                <a:cs typeface="+mn-cs"/>
              </a:defRPr>
            </a:lvl8pPr>
            <a:lvl9pPr marL="5526954" indent="-325115" algn="l" defTabSz="1300460" rtl="0" eaLnBrk="1" latinLnBrk="0" hangingPunct="1">
              <a:lnSpc>
                <a:spcPct val="120000"/>
              </a:lnSpc>
              <a:spcBef>
                <a:spcPts val="711"/>
              </a:spcBef>
              <a:buFont typeface="Arial" panose="020B0604020202020204" pitchFamily="34" charset="0"/>
              <a:buChar char="•"/>
              <a:defRPr sz="1707" kern="1200">
                <a:solidFill>
                  <a:schemeClr val="tx1"/>
                </a:solidFill>
                <a:effectLst>
                  <a:outerShdw blurRad="50800" dist="38100" dir="2700000" algn="tl" rotWithShape="0">
                    <a:srgbClr val="000000">
                      <a:alpha val="48000"/>
                    </a:srgbClr>
                  </a:outerShdw>
                </a:effectLst>
                <a:latin typeface="+mn-lt"/>
                <a:ea typeface="+mn-ea"/>
                <a:cs typeface="+mn-cs"/>
              </a:defRPr>
            </a:lvl9pPr>
          </a:lstStyle>
          <a:p>
            <a:pPr marL="0" indent="0" algn="ctr" fontAlgn="auto">
              <a:spcAft>
                <a:spcPts val="0"/>
              </a:spcAft>
              <a:buFont typeface="Arial" panose="020B0604020202020204" pitchFamily="34" charset="0"/>
              <a:buNone/>
            </a:pPr>
            <a:r>
              <a:rPr lang="en-US" dirty="0"/>
              <a:t>Kairos</a:t>
            </a:r>
          </a:p>
          <a:p>
            <a:pPr algn="ctr" fontAlgn="auto">
              <a:spcAft>
                <a:spcPts val="0"/>
              </a:spcAft>
              <a:buFont typeface="Wingdings" panose="05000000000000000000" pitchFamily="2" charset="2"/>
              <a:buChar char="v"/>
            </a:pPr>
            <a:endParaRPr lang="en-US" dirty="0"/>
          </a:p>
          <a:p>
            <a:pPr marL="0" indent="0" algn="ctr" fontAlgn="auto">
              <a:spcAft>
                <a:spcPts val="0"/>
              </a:spcAft>
              <a:buFont typeface="Arial" panose="020B0604020202020204" pitchFamily="34" charset="0"/>
              <a:buNone/>
            </a:pPr>
            <a:endParaRPr lang="en-US" dirty="0"/>
          </a:p>
        </p:txBody>
      </p:sp>
    </p:spTree>
    <p:extLst>
      <p:ext uri="{BB962C8B-B14F-4D97-AF65-F5344CB8AC3E}">
        <p14:creationId xmlns:p14="http://schemas.microsoft.com/office/powerpoint/2010/main" val="19650211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30B6B11-0B59-950E-130C-0F19F25588C6}"/>
              </a:ext>
            </a:extLst>
          </p:cNvPr>
          <p:cNvSpPr/>
          <p:nvPr/>
        </p:nvSpPr>
        <p:spPr>
          <a:xfrm>
            <a:off x="0" y="358185"/>
            <a:ext cx="13004800" cy="2590800"/>
          </a:xfrm>
          <a:prstGeom prst="rect">
            <a:avLst/>
          </a:prstGeom>
          <a:solidFill>
            <a:schemeClr val="bg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26" name="Title 1"/>
          <p:cNvSpPr>
            <a:spLocks noGrp="1"/>
          </p:cNvSpPr>
          <p:nvPr>
            <p:ph type="title"/>
          </p:nvPr>
        </p:nvSpPr>
        <p:spPr/>
        <p:txBody>
          <a:bodyPr/>
          <a:lstStyle/>
          <a:p>
            <a:pPr eaLnBrk="1" hangingPunct="1"/>
            <a:r>
              <a:rPr lang="en-US" dirty="0">
                <a:latin typeface="Baskerville" charset="0"/>
                <a:ea typeface="ヒラギノ明朝 ProN W3" charset="0"/>
                <a:cs typeface="ヒラギノ明朝 ProN W3" charset="0"/>
              </a:rPr>
              <a:t>Analyzing Ads</a:t>
            </a:r>
          </a:p>
        </p:txBody>
      </p:sp>
      <p:sp>
        <p:nvSpPr>
          <p:cNvPr id="26627" name="Content Placeholder 2"/>
          <p:cNvSpPr>
            <a:spLocks noGrp="1"/>
          </p:cNvSpPr>
          <p:nvPr>
            <p:ph idx="1"/>
          </p:nvPr>
        </p:nvSpPr>
        <p:spPr>
          <a:xfrm>
            <a:off x="974714" y="3457789"/>
            <a:ext cx="11044014" cy="5255305"/>
          </a:xfrm>
        </p:spPr>
        <p:txBody>
          <a:bodyPr>
            <a:normAutofit/>
          </a:bodyPr>
          <a:lstStyle/>
          <a:p>
            <a:pPr eaLnBrk="1" hangingPunct="1">
              <a:buFontTx/>
              <a:buBlip>
                <a:blip r:embed="rId2"/>
              </a:buBlip>
            </a:pPr>
            <a:r>
              <a:rPr lang="en-US" sz="3200" dirty="0">
                <a:latin typeface="Baskerville" charset="0"/>
                <a:ea typeface="ヒラギノ明朝 ProN W3" charset="0"/>
                <a:cs typeface="ヒラギノ明朝 ProN W3" charset="0"/>
              </a:rPr>
              <a:t>Today we are going to look at several advertisements to consider what the author is doing.</a:t>
            </a:r>
          </a:p>
          <a:p>
            <a:pPr eaLnBrk="1" hangingPunct="1">
              <a:buFontTx/>
              <a:buBlip>
                <a:blip r:embed="rId2"/>
              </a:buBlip>
            </a:pPr>
            <a:r>
              <a:rPr lang="en-US" sz="3200" dirty="0">
                <a:latin typeface="Baskerville" charset="0"/>
                <a:ea typeface="ヒラギノ明朝 ProN W3" charset="0"/>
                <a:cs typeface="ヒラギノ明朝 ProN W3" charset="0"/>
              </a:rPr>
              <a:t>Overview:</a:t>
            </a:r>
          </a:p>
          <a:p>
            <a:pPr lvl="1">
              <a:buBlip>
                <a:blip r:embed="rId2"/>
              </a:buBlip>
            </a:pPr>
            <a:r>
              <a:rPr lang="en-US" sz="2916" dirty="0">
                <a:latin typeface="Baskerville" charset="0"/>
                <a:ea typeface="ヒラギノ明朝 ProN W3" charset="0"/>
                <a:cs typeface="ヒラギノ明朝 ProN W3" charset="0"/>
              </a:rPr>
              <a:t>First, we will look at two print advertisements as a group.</a:t>
            </a:r>
          </a:p>
          <a:p>
            <a:pPr lvl="1">
              <a:buBlip>
                <a:blip r:embed="rId2"/>
              </a:buBlip>
            </a:pPr>
            <a:r>
              <a:rPr lang="en-US" sz="2916" dirty="0">
                <a:latin typeface="Baskerville" charset="0"/>
                <a:ea typeface="ヒラギノ明朝 ProN W3" charset="0"/>
                <a:cs typeface="ヒラギノ明朝 ProN W3" charset="0"/>
              </a:rPr>
              <a:t>Then, you will be broken into smaller groups to discuss four advertisements. You will share your findings with the class.</a:t>
            </a:r>
          </a:p>
          <a:p>
            <a:pPr lvl="1">
              <a:buBlip>
                <a:blip r:embed="rId2"/>
              </a:buBlip>
            </a:pPr>
            <a:r>
              <a:rPr lang="en-US" sz="2916" dirty="0">
                <a:latin typeface="Baskerville" charset="0"/>
                <a:ea typeface="ヒラギノ明朝 ProN W3" charset="0"/>
                <a:cs typeface="ヒラギノ明朝 ProN W3" charset="0"/>
              </a:rPr>
              <a:t>Finally, we will look at some film advertisements, you will jot down some thoughts, and then we will discuss those as a group.</a:t>
            </a:r>
            <a:endParaRPr lang="en-US" dirty="0">
              <a:latin typeface="Baskerville" charset="0"/>
              <a:ea typeface="ヒラギノ明朝 ProN W3" charset="0"/>
              <a:cs typeface="ヒラギノ明朝 ProN W3"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idx="1"/>
          </p:nvPr>
        </p:nvSpPr>
        <p:spPr>
          <a:xfrm>
            <a:off x="7188200" y="609600"/>
            <a:ext cx="4673600" cy="8318500"/>
          </a:xfrm>
        </p:spPr>
        <p:txBody>
          <a:bodyPr>
            <a:normAutofit/>
          </a:bodyPr>
          <a:lstStyle/>
          <a:p>
            <a:pPr eaLnBrk="1" hangingPunct="1">
              <a:buFontTx/>
              <a:buBlip>
                <a:blip r:embed="rId3"/>
              </a:buBlip>
            </a:pPr>
            <a:r>
              <a:rPr lang="en-US" sz="3500" dirty="0">
                <a:latin typeface="Baskerville" charset="0"/>
                <a:ea typeface="ヒラギノ明朝 ProN W3" charset="0"/>
                <a:cs typeface="ヒラギノ明朝 ProN W3" charset="0"/>
              </a:rPr>
              <a:t>What is the rhetorical situation (audience, purpose, stance, genre, design)?</a:t>
            </a:r>
          </a:p>
          <a:p>
            <a:pPr eaLnBrk="1" hangingPunct="1">
              <a:buFontTx/>
              <a:buBlip>
                <a:blip r:embed="rId3"/>
              </a:buBlip>
            </a:pPr>
            <a:r>
              <a:rPr lang="en-US" sz="3500" dirty="0">
                <a:latin typeface="Baskerville" charset="0"/>
                <a:ea typeface="ヒラギノ明朝 ProN W3" charset="0"/>
                <a:cs typeface="ヒラギノ明朝 ProN W3" charset="0"/>
              </a:rPr>
              <a:t>Images: What are the visual and design elements? </a:t>
            </a:r>
          </a:p>
          <a:p>
            <a:pPr eaLnBrk="1" hangingPunct="1">
              <a:buFontTx/>
              <a:buBlip>
                <a:blip r:embed="rId3"/>
              </a:buBlip>
            </a:pPr>
            <a:r>
              <a:rPr lang="en-US" sz="3500" dirty="0">
                <a:latin typeface="Baskerville" charset="0"/>
                <a:ea typeface="ヒラギノ明朝 ProN W3" charset="0"/>
                <a:cs typeface="ヒラギノ明朝 ProN W3" charset="0"/>
              </a:rPr>
              <a:t>Text: What is the tone? Where does the information come from?</a:t>
            </a:r>
          </a:p>
          <a:p>
            <a:pPr eaLnBrk="1" hangingPunct="1">
              <a:buFontTx/>
              <a:buBlip>
                <a:blip r:embed="rId3"/>
              </a:buBlip>
            </a:pPr>
            <a:r>
              <a:rPr lang="en-US" sz="3500" dirty="0">
                <a:latin typeface="Baskerville" charset="0"/>
                <a:ea typeface="ヒラギノ明朝 ProN W3" charset="0"/>
                <a:cs typeface="ヒラギノ明朝 ProN W3" charset="0"/>
              </a:rPr>
              <a:t>What is not there? </a:t>
            </a:r>
          </a:p>
        </p:txBody>
      </p:sp>
      <p:pic>
        <p:nvPicPr>
          <p:cNvPr id="3" name="Picture 2">
            <a:extLst>
              <a:ext uri="{FF2B5EF4-FFF2-40B4-BE49-F238E27FC236}">
                <a16:creationId xmlns:a16="http://schemas.microsoft.com/office/drawing/2014/main" id="{5BE210F0-4A7B-32E5-67DB-5B6D2CA85AF7}"/>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21187" y="304800"/>
            <a:ext cx="6858000" cy="9144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55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55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55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55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8752882182_52044c6d54_b.jpg">
            <a:extLst>
              <a:ext uri="{FF2B5EF4-FFF2-40B4-BE49-F238E27FC236}">
                <a16:creationId xmlns:a16="http://schemas.microsoft.com/office/drawing/2014/main" id="{C02AE622-DB62-2A35-11CD-67E87F48E578}"/>
              </a:ext>
            </a:extLst>
          </p:cNvPr>
          <p:cNvPicPr>
            <a:picLocks noGrp="1" noChangeAspect="1"/>
          </p:cNvPicPr>
          <p:nvPr>
            <p:ph idx="1"/>
          </p:nvPr>
        </p:nvPicPr>
        <p:blipFill>
          <a:blip r:embed="rId3" cstate="email">
            <a:extLst>
              <a:ext uri="{28A0092B-C50C-407E-A947-70E740481C1C}">
                <a14:useLocalDpi xmlns:a14="http://schemas.microsoft.com/office/drawing/2010/main" val="0"/>
              </a:ext>
            </a:extLst>
          </a:blip>
          <a:srcRect l="-14047" r="-14047"/>
          <a:stretch>
            <a:fillRect/>
          </a:stretch>
        </p:blipFill>
        <p:spPr>
          <a:xfrm>
            <a:off x="0" y="457200"/>
            <a:ext cx="8026400" cy="8741444"/>
          </a:xfrm>
        </p:spPr>
      </p:pic>
      <p:sp>
        <p:nvSpPr>
          <p:cNvPr id="4" name="Rectangle 2">
            <a:extLst>
              <a:ext uri="{FF2B5EF4-FFF2-40B4-BE49-F238E27FC236}">
                <a16:creationId xmlns:a16="http://schemas.microsoft.com/office/drawing/2014/main" id="{30EEA725-B27E-1A25-D59D-9AF59261BD31}"/>
              </a:ext>
            </a:extLst>
          </p:cNvPr>
          <p:cNvSpPr txBox="1">
            <a:spLocks noChangeArrowheads="1"/>
          </p:cNvSpPr>
          <p:nvPr/>
        </p:nvSpPr>
        <p:spPr bwMode="auto">
          <a:xfrm>
            <a:off x="7188200" y="609600"/>
            <a:ext cx="4673600" cy="83185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txBody>
          <a:bodyPr vert="horz" wrap="square" lIns="50800" tIns="50800" rIns="50800" bIns="50800" numCol="1" anchor="ctr" anchorCtr="0" compatLnSpc="1">
            <a:prstTxWarp prst="textNoShape">
              <a:avLst/>
            </a:prstTxWarp>
          </a:bodyPr>
          <a:lstStyle>
            <a:lvl1pPr marL="571500" indent="-571500" algn="l" rtl="0" eaLnBrk="0" fontAlgn="base" hangingPunct="0">
              <a:spcBef>
                <a:spcPts val="2800"/>
              </a:spcBef>
              <a:spcAft>
                <a:spcPct val="0"/>
              </a:spcAft>
              <a:buSzPct val="93000"/>
              <a:buChar char="•"/>
              <a:defRPr sz="3600">
                <a:solidFill>
                  <a:schemeClr val="tx1"/>
                </a:solidFill>
                <a:latin typeface="+mn-lt"/>
                <a:ea typeface="+mn-ea"/>
                <a:cs typeface="+mn-cs"/>
                <a:sym typeface="Baskerville" charset="0"/>
              </a:defRPr>
            </a:lvl1pPr>
            <a:lvl2pPr marL="965200" indent="-571500" algn="l" rtl="0" eaLnBrk="0" fontAlgn="base" hangingPunct="0">
              <a:spcBef>
                <a:spcPts val="2800"/>
              </a:spcBef>
              <a:spcAft>
                <a:spcPct val="0"/>
              </a:spcAft>
              <a:buSzPct val="93000"/>
              <a:buChar char="•"/>
              <a:defRPr sz="3600">
                <a:solidFill>
                  <a:schemeClr val="tx1"/>
                </a:solidFill>
                <a:latin typeface="+mn-lt"/>
                <a:ea typeface="+mn-ea"/>
                <a:cs typeface="+mn-cs"/>
                <a:sym typeface="Baskerville" charset="0"/>
              </a:defRPr>
            </a:lvl2pPr>
            <a:lvl3pPr marL="1409700" indent="-571500" algn="l" rtl="0" eaLnBrk="0" fontAlgn="base" hangingPunct="0">
              <a:spcBef>
                <a:spcPts val="2800"/>
              </a:spcBef>
              <a:spcAft>
                <a:spcPct val="0"/>
              </a:spcAft>
              <a:buSzPct val="93000"/>
              <a:buChar char="•"/>
              <a:defRPr sz="3600">
                <a:solidFill>
                  <a:schemeClr val="tx1"/>
                </a:solidFill>
                <a:latin typeface="+mn-lt"/>
                <a:ea typeface="+mn-ea"/>
                <a:cs typeface="+mn-cs"/>
                <a:sym typeface="Baskerville" charset="0"/>
              </a:defRPr>
            </a:lvl3pPr>
            <a:lvl4pPr marL="1854200" indent="-571500" algn="l" rtl="0" eaLnBrk="0" fontAlgn="base" hangingPunct="0">
              <a:spcBef>
                <a:spcPts val="2800"/>
              </a:spcBef>
              <a:spcAft>
                <a:spcPct val="0"/>
              </a:spcAft>
              <a:buSzPct val="93000"/>
              <a:buChar char="•"/>
              <a:defRPr sz="3600">
                <a:solidFill>
                  <a:schemeClr val="tx1"/>
                </a:solidFill>
                <a:latin typeface="+mn-lt"/>
                <a:ea typeface="+mn-ea"/>
                <a:cs typeface="+mn-cs"/>
                <a:sym typeface="Baskerville" charset="0"/>
              </a:defRPr>
            </a:lvl4pPr>
            <a:lvl5pPr marL="2298700" indent="-571500" algn="l" rtl="0" eaLnBrk="0" fontAlgn="base" hangingPunct="0">
              <a:spcBef>
                <a:spcPts val="2800"/>
              </a:spcBef>
              <a:spcAft>
                <a:spcPct val="0"/>
              </a:spcAft>
              <a:buSzPct val="93000"/>
              <a:buChar char="•"/>
              <a:defRPr sz="3600">
                <a:solidFill>
                  <a:schemeClr val="tx1"/>
                </a:solidFill>
                <a:latin typeface="+mn-lt"/>
                <a:ea typeface="+mn-ea"/>
                <a:cs typeface="+mn-cs"/>
                <a:sym typeface="Baskerville" charset="0"/>
              </a:defRPr>
            </a:lvl5pPr>
            <a:lvl6pPr marL="2755900" indent="-571500" algn="l" rtl="0" fontAlgn="base">
              <a:spcBef>
                <a:spcPts val="2800"/>
              </a:spcBef>
              <a:spcAft>
                <a:spcPct val="0"/>
              </a:spcAft>
              <a:buSzPct val="93000"/>
              <a:buChar char="•"/>
              <a:defRPr sz="3600">
                <a:solidFill>
                  <a:schemeClr val="tx1"/>
                </a:solidFill>
                <a:latin typeface="+mn-lt"/>
                <a:ea typeface="+mn-ea"/>
                <a:cs typeface="+mn-cs"/>
                <a:sym typeface="Baskerville" charset="0"/>
              </a:defRPr>
            </a:lvl6pPr>
            <a:lvl7pPr marL="3213100" indent="-571500" algn="l" rtl="0" fontAlgn="base">
              <a:spcBef>
                <a:spcPts val="2800"/>
              </a:spcBef>
              <a:spcAft>
                <a:spcPct val="0"/>
              </a:spcAft>
              <a:buSzPct val="93000"/>
              <a:buChar char="•"/>
              <a:defRPr sz="3600">
                <a:solidFill>
                  <a:schemeClr val="tx1"/>
                </a:solidFill>
                <a:latin typeface="+mn-lt"/>
                <a:ea typeface="+mn-ea"/>
                <a:cs typeface="+mn-cs"/>
                <a:sym typeface="Baskerville" charset="0"/>
              </a:defRPr>
            </a:lvl7pPr>
            <a:lvl8pPr marL="3670300" indent="-571500" algn="l" rtl="0" fontAlgn="base">
              <a:spcBef>
                <a:spcPts val="2800"/>
              </a:spcBef>
              <a:spcAft>
                <a:spcPct val="0"/>
              </a:spcAft>
              <a:buSzPct val="93000"/>
              <a:buChar char="•"/>
              <a:defRPr sz="3600">
                <a:solidFill>
                  <a:schemeClr val="tx1"/>
                </a:solidFill>
                <a:latin typeface="+mn-lt"/>
                <a:ea typeface="+mn-ea"/>
                <a:cs typeface="+mn-cs"/>
                <a:sym typeface="Baskerville" charset="0"/>
              </a:defRPr>
            </a:lvl8pPr>
            <a:lvl9pPr marL="4127500" indent="-571500" algn="l" rtl="0" fontAlgn="base">
              <a:spcBef>
                <a:spcPts val="2800"/>
              </a:spcBef>
              <a:spcAft>
                <a:spcPct val="0"/>
              </a:spcAft>
              <a:buSzPct val="93000"/>
              <a:buChar char="•"/>
              <a:defRPr sz="3600">
                <a:solidFill>
                  <a:schemeClr val="tx1"/>
                </a:solidFill>
                <a:latin typeface="+mn-lt"/>
                <a:ea typeface="+mn-ea"/>
                <a:cs typeface="+mn-cs"/>
                <a:sym typeface="Baskerville" charset="0"/>
              </a:defRPr>
            </a:lvl9pPr>
          </a:lstStyle>
          <a:p>
            <a:pPr eaLnBrk="1" hangingPunct="1">
              <a:buFontTx/>
              <a:buBlip>
                <a:blip r:embed="rId4"/>
              </a:buBlip>
            </a:pPr>
            <a:r>
              <a:rPr lang="en-US" kern="0" dirty="0">
                <a:latin typeface="Baskerville" charset="0"/>
                <a:ea typeface="ヒラギノ明朝 ProN W3" charset="0"/>
                <a:cs typeface="ヒラギノ明朝 ProN W3" charset="0"/>
              </a:rPr>
              <a:t>What is the rhetorical situation (audience, purpose, stance, genre, design)?</a:t>
            </a:r>
          </a:p>
          <a:p>
            <a:pPr eaLnBrk="1" hangingPunct="1">
              <a:buFontTx/>
              <a:buBlip>
                <a:blip r:embed="rId4"/>
              </a:buBlip>
            </a:pPr>
            <a:r>
              <a:rPr lang="en-US" kern="0" dirty="0">
                <a:latin typeface="Baskerville" charset="0"/>
                <a:ea typeface="ヒラギノ明朝 ProN W3" charset="0"/>
                <a:cs typeface="ヒラギノ明朝 ProN W3" charset="0"/>
              </a:rPr>
              <a:t>Images: What are the visual and design elements? </a:t>
            </a:r>
          </a:p>
          <a:p>
            <a:pPr eaLnBrk="1" hangingPunct="1">
              <a:buFontTx/>
              <a:buBlip>
                <a:blip r:embed="rId4"/>
              </a:buBlip>
            </a:pPr>
            <a:r>
              <a:rPr lang="en-US" kern="0" dirty="0">
                <a:latin typeface="Baskerville" charset="0"/>
                <a:ea typeface="ヒラギノ明朝 ProN W3" charset="0"/>
                <a:cs typeface="ヒラギノ明朝 ProN W3" charset="0"/>
              </a:rPr>
              <a:t>Text: What is the tone? Where does the information come from?</a:t>
            </a:r>
          </a:p>
          <a:p>
            <a:pPr eaLnBrk="1" hangingPunct="1">
              <a:buFontTx/>
              <a:buBlip>
                <a:blip r:embed="rId4"/>
              </a:buBlip>
            </a:pPr>
            <a:r>
              <a:rPr lang="en-US" kern="0" dirty="0">
                <a:latin typeface="Baskerville" charset="0"/>
                <a:ea typeface="ヒラギノ明朝 ProN W3" charset="0"/>
                <a:cs typeface="ヒラギノ明朝 ProN W3" charset="0"/>
              </a:rPr>
              <a:t>What is not there?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BBA12-07DF-7C87-4E38-BCCB535081A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D20A8FF-2336-6EC8-3D51-B521A119605E}"/>
              </a:ext>
            </a:extLst>
          </p:cNvPr>
          <p:cNvSpPr/>
          <p:nvPr/>
        </p:nvSpPr>
        <p:spPr>
          <a:xfrm>
            <a:off x="0" y="358185"/>
            <a:ext cx="13004800" cy="2590800"/>
          </a:xfrm>
          <a:prstGeom prst="rect">
            <a:avLst/>
          </a:prstGeom>
          <a:solidFill>
            <a:schemeClr val="bg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26" name="Title 1">
            <a:extLst>
              <a:ext uri="{FF2B5EF4-FFF2-40B4-BE49-F238E27FC236}">
                <a16:creationId xmlns:a16="http://schemas.microsoft.com/office/drawing/2014/main" id="{38E6534C-4A40-50FC-C357-89D58A1F9D96}"/>
              </a:ext>
            </a:extLst>
          </p:cNvPr>
          <p:cNvSpPr>
            <a:spLocks noGrp="1"/>
          </p:cNvSpPr>
          <p:nvPr>
            <p:ph type="title"/>
          </p:nvPr>
        </p:nvSpPr>
        <p:spPr/>
        <p:txBody>
          <a:bodyPr/>
          <a:lstStyle/>
          <a:p>
            <a:pPr eaLnBrk="1" hangingPunct="1"/>
            <a:r>
              <a:rPr lang="en-US">
                <a:latin typeface="Baskerville" charset="0"/>
                <a:ea typeface="ヒラギノ明朝 ProN W3" charset="0"/>
                <a:cs typeface="ヒラギノ明朝 ProN W3" charset="0"/>
              </a:rPr>
              <a:t>Discussion: Analyzing </a:t>
            </a:r>
            <a:r>
              <a:rPr lang="en-US" dirty="0">
                <a:latin typeface="Baskerville" charset="0"/>
                <a:ea typeface="ヒラギノ明朝 ProN W3" charset="0"/>
                <a:cs typeface="ヒラギノ明朝 ProN W3" charset="0"/>
              </a:rPr>
              <a:t>Ads</a:t>
            </a:r>
          </a:p>
        </p:txBody>
      </p:sp>
      <p:sp>
        <p:nvSpPr>
          <p:cNvPr id="26627" name="Content Placeholder 2">
            <a:extLst>
              <a:ext uri="{FF2B5EF4-FFF2-40B4-BE49-F238E27FC236}">
                <a16:creationId xmlns:a16="http://schemas.microsoft.com/office/drawing/2014/main" id="{F47AF6CE-10DB-42E2-B4C5-7C775529F50F}"/>
              </a:ext>
            </a:extLst>
          </p:cNvPr>
          <p:cNvSpPr>
            <a:spLocks noGrp="1"/>
          </p:cNvSpPr>
          <p:nvPr>
            <p:ph idx="1"/>
          </p:nvPr>
        </p:nvSpPr>
        <p:spPr>
          <a:xfrm>
            <a:off x="974714" y="3457789"/>
            <a:ext cx="11044014" cy="5255305"/>
          </a:xfrm>
        </p:spPr>
        <p:txBody>
          <a:bodyPr>
            <a:normAutofit fontScale="92500" lnSpcReduction="10000"/>
          </a:bodyPr>
          <a:lstStyle/>
          <a:p>
            <a:pPr eaLnBrk="1" hangingPunct="1">
              <a:buFontTx/>
              <a:buBlip>
                <a:blip r:embed="rId2"/>
              </a:buBlip>
            </a:pPr>
            <a:r>
              <a:rPr lang="en-US" sz="3200" dirty="0">
                <a:latin typeface="Baskerville" charset="0"/>
                <a:ea typeface="ヒラギノ明朝 ProN W3" charset="0"/>
                <a:cs typeface="ヒラギノ明朝 ProN W3" charset="0"/>
              </a:rPr>
              <a:t>Turn to the person next to you. Consider the questions below in relation to the visual your group has been assigned to.</a:t>
            </a:r>
          </a:p>
          <a:p>
            <a:pPr lvl="1" eaLnBrk="1" hangingPunct="1">
              <a:buBlip>
                <a:blip r:embed="rId2"/>
              </a:buBlip>
            </a:pPr>
            <a:r>
              <a:rPr lang="en-US" sz="3200" dirty="0">
                <a:latin typeface="Baskerville" charset="0"/>
                <a:ea typeface="ヒラギノ明朝 ProN W3" charset="0"/>
                <a:cs typeface="ヒラギノ明朝 ProN W3" charset="0"/>
              </a:rPr>
              <a:t>What is the rhetorical situation (audience, purpose, stance, genre, design)?</a:t>
            </a:r>
          </a:p>
          <a:p>
            <a:pPr lvl="1" eaLnBrk="1" hangingPunct="1">
              <a:buBlip>
                <a:blip r:embed="rId2"/>
              </a:buBlip>
            </a:pPr>
            <a:r>
              <a:rPr lang="en-US" sz="3200" dirty="0">
                <a:latin typeface="Baskerville" charset="0"/>
                <a:ea typeface="ヒラギノ明朝 ProN W3" charset="0"/>
                <a:cs typeface="ヒラギノ明朝 ProN W3" charset="0"/>
              </a:rPr>
              <a:t>Images: What are the visual and design elements? </a:t>
            </a:r>
          </a:p>
          <a:p>
            <a:pPr lvl="1" eaLnBrk="1" hangingPunct="1">
              <a:buBlip>
                <a:blip r:embed="rId2"/>
              </a:buBlip>
            </a:pPr>
            <a:r>
              <a:rPr lang="en-US" sz="3200" dirty="0">
                <a:latin typeface="Baskerville" charset="0"/>
                <a:ea typeface="ヒラギノ明朝 ProN W3" charset="0"/>
                <a:cs typeface="ヒラギノ明朝 ProN W3" charset="0"/>
              </a:rPr>
              <a:t>Text: What is the tone? Where does the information come from?</a:t>
            </a:r>
          </a:p>
          <a:p>
            <a:pPr lvl="1" eaLnBrk="1" hangingPunct="1">
              <a:buBlip>
                <a:blip r:embed="rId2"/>
              </a:buBlip>
            </a:pPr>
            <a:r>
              <a:rPr lang="en-US" sz="3200" dirty="0">
                <a:latin typeface="Baskerville" charset="0"/>
                <a:ea typeface="ヒラギノ明朝 ProN W3" charset="0"/>
                <a:cs typeface="ヒラギノ明朝 ProN W3" charset="0"/>
              </a:rPr>
              <a:t>What is not there? </a:t>
            </a:r>
          </a:p>
          <a:p>
            <a:pPr eaLnBrk="1" hangingPunct="1">
              <a:buFontTx/>
              <a:buBlip>
                <a:blip r:embed="rId2"/>
              </a:buBlip>
            </a:pPr>
            <a:r>
              <a:rPr lang="en-US" sz="3200" dirty="0">
                <a:latin typeface="Baskerville" charset="0"/>
                <a:ea typeface="ヒラギノ明朝 ProN W3" charset="0"/>
                <a:cs typeface="ヒラギノ明朝 ProN W3" charset="0"/>
              </a:rPr>
              <a:t>Be prepared to share with the large </a:t>
            </a:r>
            <a:r>
              <a:rPr lang="en-US" dirty="0">
                <a:latin typeface="Baskerville" charset="0"/>
                <a:ea typeface="ヒラギノ明朝 ProN W3" charset="0"/>
                <a:cs typeface="ヒラギノ明朝 ProN W3" charset="0"/>
              </a:rPr>
              <a:t>group.</a:t>
            </a:r>
          </a:p>
        </p:txBody>
      </p:sp>
    </p:spTree>
    <p:extLst>
      <p:ext uri="{BB962C8B-B14F-4D97-AF65-F5344CB8AC3E}">
        <p14:creationId xmlns:p14="http://schemas.microsoft.com/office/powerpoint/2010/main" val="18887404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203671-291A-7DDF-8C49-088F32C89D6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5270894-7C21-1E25-6FC2-AE49DA7D09AF}"/>
              </a:ext>
            </a:extLst>
          </p:cNvPr>
          <p:cNvSpPr/>
          <p:nvPr/>
        </p:nvSpPr>
        <p:spPr>
          <a:xfrm>
            <a:off x="0" y="358185"/>
            <a:ext cx="13004800" cy="784815"/>
          </a:xfrm>
          <a:prstGeom prst="rect">
            <a:avLst/>
          </a:prstGeom>
          <a:solidFill>
            <a:schemeClr val="bg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26" name="Title 1">
            <a:extLst>
              <a:ext uri="{FF2B5EF4-FFF2-40B4-BE49-F238E27FC236}">
                <a16:creationId xmlns:a16="http://schemas.microsoft.com/office/drawing/2014/main" id="{C81B6C65-4300-187A-CD2E-172D6376A27B}"/>
              </a:ext>
            </a:extLst>
          </p:cNvPr>
          <p:cNvSpPr>
            <a:spLocks noGrp="1"/>
          </p:cNvSpPr>
          <p:nvPr>
            <p:ph type="title"/>
          </p:nvPr>
        </p:nvSpPr>
        <p:spPr>
          <a:xfrm>
            <a:off x="974715" y="-152400"/>
            <a:ext cx="11044012" cy="1886323"/>
          </a:xfrm>
        </p:spPr>
        <p:txBody>
          <a:bodyPr/>
          <a:lstStyle/>
          <a:p>
            <a:pPr eaLnBrk="1" hangingPunct="1"/>
            <a:r>
              <a:rPr lang="en-US" dirty="0">
                <a:latin typeface="Baskerville" charset="0"/>
                <a:ea typeface="ヒラギノ明朝 ProN W3" charset="0"/>
                <a:cs typeface="ヒラギノ明朝 ProN W3" charset="0"/>
              </a:rPr>
              <a:t>Group 1</a:t>
            </a:r>
          </a:p>
        </p:txBody>
      </p:sp>
      <p:pic>
        <p:nvPicPr>
          <p:cNvPr id="1026" name="Picture 2">
            <a:extLst>
              <a:ext uri="{FF2B5EF4-FFF2-40B4-BE49-F238E27FC236}">
                <a16:creationId xmlns:a16="http://schemas.microsoft.com/office/drawing/2014/main" id="{8A993C34-2C5D-225C-BB10-E25EF4680EA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92400" y="1173480"/>
            <a:ext cx="7349139" cy="8580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7688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4AB7F9-7915-A1FB-8EA3-30113ED392D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723508F-FBB6-E92D-B53D-39D083EFED66}"/>
              </a:ext>
            </a:extLst>
          </p:cNvPr>
          <p:cNvSpPr/>
          <p:nvPr/>
        </p:nvSpPr>
        <p:spPr>
          <a:xfrm>
            <a:off x="0" y="358185"/>
            <a:ext cx="13004800" cy="784815"/>
          </a:xfrm>
          <a:prstGeom prst="rect">
            <a:avLst/>
          </a:prstGeom>
          <a:solidFill>
            <a:schemeClr val="bg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26" name="Title 1">
            <a:extLst>
              <a:ext uri="{FF2B5EF4-FFF2-40B4-BE49-F238E27FC236}">
                <a16:creationId xmlns:a16="http://schemas.microsoft.com/office/drawing/2014/main" id="{3E3A9ACE-45F2-D68F-5ABE-38776EF22D69}"/>
              </a:ext>
            </a:extLst>
          </p:cNvPr>
          <p:cNvSpPr>
            <a:spLocks noGrp="1"/>
          </p:cNvSpPr>
          <p:nvPr>
            <p:ph type="title"/>
          </p:nvPr>
        </p:nvSpPr>
        <p:spPr>
          <a:xfrm>
            <a:off x="974715" y="-152400"/>
            <a:ext cx="11044012" cy="1886323"/>
          </a:xfrm>
        </p:spPr>
        <p:txBody>
          <a:bodyPr/>
          <a:lstStyle/>
          <a:p>
            <a:pPr eaLnBrk="1" hangingPunct="1"/>
            <a:r>
              <a:rPr lang="en-US" dirty="0">
                <a:latin typeface="Baskerville" charset="0"/>
                <a:ea typeface="ヒラギノ明朝 ProN W3" charset="0"/>
                <a:cs typeface="ヒラギノ明朝 ProN W3" charset="0"/>
              </a:rPr>
              <a:t>Group 2</a:t>
            </a:r>
          </a:p>
        </p:txBody>
      </p:sp>
      <p:sp>
        <p:nvSpPr>
          <p:cNvPr id="3" name="Content Placeholder 2">
            <a:extLst>
              <a:ext uri="{FF2B5EF4-FFF2-40B4-BE49-F238E27FC236}">
                <a16:creationId xmlns:a16="http://schemas.microsoft.com/office/drawing/2014/main" id="{A63BEC8F-AF70-2004-9BFD-3A876BE881EB}"/>
              </a:ext>
            </a:extLst>
          </p:cNvPr>
          <p:cNvSpPr>
            <a:spLocks noGrp="1"/>
          </p:cNvSpPr>
          <p:nvPr>
            <p:ph idx="1"/>
          </p:nvPr>
        </p:nvSpPr>
        <p:spPr/>
        <p:txBody>
          <a:bodyPr/>
          <a:lstStyle/>
          <a:p>
            <a:endParaRPr lang="en-US"/>
          </a:p>
        </p:txBody>
      </p:sp>
      <p:pic>
        <p:nvPicPr>
          <p:cNvPr id="6148" name="Picture 4">
            <a:extLst>
              <a:ext uri="{FF2B5EF4-FFF2-40B4-BE49-F238E27FC236}">
                <a16:creationId xmlns:a16="http://schemas.microsoft.com/office/drawing/2014/main" id="{BC48BF70-771B-0B0D-CA9B-C42DE2FA5A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671" y="1143000"/>
            <a:ext cx="5372100" cy="8524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2835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08B0E2-3F98-4D92-F2DF-181C54E3F61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A627EE1-1A85-001D-52E4-6EBDD5335083}"/>
              </a:ext>
            </a:extLst>
          </p:cNvPr>
          <p:cNvSpPr/>
          <p:nvPr/>
        </p:nvSpPr>
        <p:spPr>
          <a:xfrm>
            <a:off x="0" y="358185"/>
            <a:ext cx="13004800" cy="784815"/>
          </a:xfrm>
          <a:prstGeom prst="rect">
            <a:avLst/>
          </a:prstGeom>
          <a:solidFill>
            <a:schemeClr val="bg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626" name="Title 1">
            <a:extLst>
              <a:ext uri="{FF2B5EF4-FFF2-40B4-BE49-F238E27FC236}">
                <a16:creationId xmlns:a16="http://schemas.microsoft.com/office/drawing/2014/main" id="{2D7A1560-20D3-7E43-7ADA-E8C1E5A18BBE}"/>
              </a:ext>
            </a:extLst>
          </p:cNvPr>
          <p:cNvSpPr>
            <a:spLocks noGrp="1"/>
          </p:cNvSpPr>
          <p:nvPr>
            <p:ph type="title"/>
          </p:nvPr>
        </p:nvSpPr>
        <p:spPr>
          <a:xfrm>
            <a:off x="974715" y="-152400"/>
            <a:ext cx="11044012" cy="1886323"/>
          </a:xfrm>
        </p:spPr>
        <p:txBody>
          <a:bodyPr/>
          <a:lstStyle/>
          <a:p>
            <a:pPr eaLnBrk="1" hangingPunct="1"/>
            <a:r>
              <a:rPr lang="en-US" dirty="0">
                <a:latin typeface="Baskerville" charset="0"/>
                <a:ea typeface="ヒラギノ明朝 ProN W3" charset="0"/>
                <a:cs typeface="ヒラギノ明朝 ProN W3" charset="0"/>
              </a:rPr>
              <a:t>Group 3</a:t>
            </a:r>
          </a:p>
        </p:txBody>
      </p:sp>
      <p:pic>
        <p:nvPicPr>
          <p:cNvPr id="5122" name="Picture 2">
            <a:extLst>
              <a:ext uri="{FF2B5EF4-FFF2-40B4-BE49-F238E27FC236}">
                <a16:creationId xmlns:a16="http://schemas.microsoft.com/office/drawing/2014/main" id="{0C5C7DDF-1ADC-2361-03B0-BEB5EA12E67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105821" y="1158240"/>
            <a:ext cx="6781799" cy="86313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80620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D198A3-B23E-5631-F945-CB453FF4E97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38D9267-F56C-819A-D3B1-ABDA8E964715}"/>
              </a:ext>
            </a:extLst>
          </p:cNvPr>
          <p:cNvSpPr/>
          <p:nvPr/>
        </p:nvSpPr>
        <p:spPr>
          <a:xfrm>
            <a:off x="0" y="358185"/>
            <a:ext cx="13004800" cy="784815"/>
          </a:xfrm>
          <a:prstGeom prst="rect">
            <a:avLst/>
          </a:prstGeom>
          <a:solidFill>
            <a:schemeClr val="bg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26" name="Title 1">
            <a:extLst>
              <a:ext uri="{FF2B5EF4-FFF2-40B4-BE49-F238E27FC236}">
                <a16:creationId xmlns:a16="http://schemas.microsoft.com/office/drawing/2014/main" id="{4C179AB6-DE78-E1A1-0859-1A5939751654}"/>
              </a:ext>
            </a:extLst>
          </p:cNvPr>
          <p:cNvSpPr>
            <a:spLocks noGrp="1"/>
          </p:cNvSpPr>
          <p:nvPr>
            <p:ph type="title"/>
          </p:nvPr>
        </p:nvSpPr>
        <p:spPr>
          <a:xfrm>
            <a:off x="974715" y="-152400"/>
            <a:ext cx="11044012" cy="1886323"/>
          </a:xfrm>
        </p:spPr>
        <p:txBody>
          <a:bodyPr/>
          <a:lstStyle/>
          <a:p>
            <a:pPr eaLnBrk="1" hangingPunct="1"/>
            <a:r>
              <a:rPr lang="en-US" dirty="0">
                <a:latin typeface="Baskerville" charset="0"/>
                <a:ea typeface="ヒラギノ明朝 ProN W3" charset="0"/>
                <a:cs typeface="ヒラギノ明朝 ProN W3" charset="0"/>
              </a:rPr>
              <a:t>Group 4</a:t>
            </a:r>
          </a:p>
        </p:txBody>
      </p:sp>
      <p:pic>
        <p:nvPicPr>
          <p:cNvPr id="3074" name="Picture 2">
            <a:extLst>
              <a:ext uri="{FF2B5EF4-FFF2-40B4-BE49-F238E27FC236}">
                <a16:creationId xmlns:a16="http://schemas.microsoft.com/office/drawing/2014/main" id="{C6C9072D-E014-F465-6A2F-4279A2CA050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454400" y="1223577"/>
            <a:ext cx="5943599" cy="85664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39474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6F044-4DFD-37D8-674E-FBA5F1C3949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5FE7B4F-ADD5-0806-A22B-1B19C0AF5E1C}"/>
              </a:ext>
            </a:extLst>
          </p:cNvPr>
          <p:cNvSpPr/>
          <p:nvPr/>
        </p:nvSpPr>
        <p:spPr>
          <a:xfrm>
            <a:off x="0" y="358185"/>
            <a:ext cx="13004800" cy="784815"/>
          </a:xfrm>
          <a:prstGeom prst="rect">
            <a:avLst/>
          </a:prstGeom>
          <a:solidFill>
            <a:schemeClr val="bg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26" name="Title 1">
            <a:extLst>
              <a:ext uri="{FF2B5EF4-FFF2-40B4-BE49-F238E27FC236}">
                <a16:creationId xmlns:a16="http://schemas.microsoft.com/office/drawing/2014/main" id="{9BDC5637-738B-82B4-B37C-D141385B0FE3}"/>
              </a:ext>
            </a:extLst>
          </p:cNvPr>
          <p:cNvSpPr>
            <a:spLocks noGrp="1"/>
          </p:cNvSpPr>
          <p:nvPr>
            <p:ph type="title"/>
          </p:nvPr>
        </p:nvSpPr>
        <p:spPr>
          <a:xfrm>
            <a:off x="974715" y="-152400"/>
            <a:ext cx="11044012" cy="1886323"/>
          </a:xfrm>
        </p:spPr>
        <p:txBody>
          <a:bodyPr/>
          <a:lstStyle/>
          <a:p>
            <a:pPr eaLnBrk="1" hangingPunct="1"/>
            <a:r>
              <a:rPr lang="en-US" dirty="0">
                <a:latin typeface="Baskerville" charset="0"/>
                <a:ea typeface="ヒラギノ明朝 ProN W3" charset="0"/>
                <a:cs typeface="ヒラギノ明朝 ProN W3" charset="0"/>
              </a:rPr>
              <a:t>Group 5</a:t>
            </a:r>
          </a:p>
        </p:txBody>
      </p:sp>
      <p:pic>
        <p:nvPicPr>
          <p:cNvPr id="2050" name="Picture 2">
            <a:extLst>
              <a:ext uri="{FF2B5EF4-FFF2-40B4-BE49-F238E27FC236}">
                <a16:creationId xmlns:a16="http://schemas.microsoft.com/office/drawing/2014/main" id="{5D86D7B1-BD33-EFF3-69AC-E487414A809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470" y="1447800"/>
            <a:ext cx="13004800" cy="77555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93161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9CAFEC-ED70-9C05-88CD-89B7D0B44DB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F742FD0-FBBC-A14B-AF86-8518AFDB0090}"/>
              </a:ext>
            </a:extLst>
          </p:cNvPr>
          <p:cNvSpPr/>
          <p:nvPr/>
        </p:nvSpPr>
        <p:spPr>
          <a:xfrm>
            <a:off x="0" y="358185"/>
            <a:ext cx="13004800" cy="2590800"/>
          </a:xfrm>
          <a:prstGeom prst="rect">
            <a:avLst/>
          </a:prstGeom>
          <a:solidFill>
            <a:schemeClr val="bg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626" name="Title 1">
            <a:extLst>
              <a:ext uri="{FF2B5EF4-FFF2-40B4-BE49-F238E27FC236}">
                <a16:creationId xmlns:a16="http://schemas.microsoft.com/office/drawing/2014/main" id="{A74325D0-B4FA-A901-DDF1-8E5B4CE77097}"/>
              </a:ext>
            </a:extLst>
          </p:cNvPr>
          <p:cNvSpPr>
            <a:spLocks noGrp="1"/>
          </p:cNvSpPr>
          <p:nvPr>
            <p:ph type="title"/>
          </p:nvPr>
        </p:nvSpPr>
        <p:spPr/>
        <p:txBody>
          <a:bodyPr/>
          <a:lstStyle/>
          <a:p>
            <a:pPr eaLnBrk="1" hangingPunct="1"/>
            <a:r>
              <a:rPr lang="en-US" dirty="0">
                <a:latin typeface="Baskerville" charset="0"/>
                <a:ea typeface="ヒラギノ明朝 ProN W3" charset="0"/>
                <a:cs typeface="ヒラギノ明朝 ProN W3" charset="0"/>
              </a:rPr>
              <a:t>Great! Now, let’s look at television ads</a:t>
            </a:r>
          </a:p>
        </p:txBody>
      </p:sp>
      <p:sp>
        <p:nvSpPr>
          <p:cNvPr id="26627" name="Content Placeholder 2">
            <a:extLst>
              <a:ext uri="{FF2B5EF4-FFF2-40B4-BE49-F238E27FC236}">
                <a16:creationId xmlns:a16="http://schemas.microsoft.com/office/drawing/2014/main" id="{D0CCBCED-C1CF-65C8-1315-1F540C1F48BA}"/>
              </a:ext>
            </a:extLst>
          </p:cNvPr>
          <p:cNvSpPr>
            <a:spLocks noGrp="1"/>
          </p:cNvSpPr>
          <p:nvPr>
            <p:ph idx="1"/>
          </p:nvPr>
        </p:nvSpPr>
        <p:spPr>
          <a:xfrm>
            <a:off x="974714" y="3285021"/>
            <a:ext cx="11044014" cy="5255305"/>
          </a:xfrm>
        </p:spPr>
        <p:txBody>
          <a:bodyPr>
            <a:normAutofit lnSpcReduction="10000"/>
          </a:bodyPr>
          <a:lstStyle/>
          <a:p>
            <a:pPr eaLnBrk="1" hangingPunct="1">
              <a:buFontTx/>
              <a:buBlip>
                <a:blip r:embed="rId2"/>
              </a:buBlip>
            </a:pPr>
            <a:r>
              <a:rPr lang="en-US" sz="3200" dirty="0">
                <a:latin typeface="Baskerville" charset="0"/>
                <a:ea typeface="ヒラギノ明朝 ProN W3" charset="0"/>
                <a:cs typeface="ヒラギノ明朝 ProN W3" charset="0"/>
              </a:rPr>
              <a:t>Consider</a:t>
            </a:r>
          </a:p>
          <a:p>
            <a:pPr lvl="1" eaLnBrk="1" hangingPunct="1">
              <a:buBlip>
                <a:blip r:embed="rId2"/>
              </a:buBlip>
            </a:pPr>
            <a:r>
              <a:rPr lang="en-US" sz="3200" dirty="0">
                <a:latin typeface="Baskerville" charset="0"/>
                <a:ea typeface="ヒラギノ明朝 ProN W3" charset="0"/>
                <a:cs typeface="ヒラギノ明朝 ProN W3" charset="0"/>
              </a:rPr>
              <a:t>What is the rhetorical situation (audience, purpose, stance, genre, design)?</a:t>
            </a:r>
          </a:p>
          <a:p>
            <a:pPr lvl="1" eaLnBrk="1" hangingPunct="1">
              <a:buBlip>
                <a:blip r:embed="rId2"/>
              </a:buBlip>
            </a:pPr>
            <a:r>
              <a:rPr lang="en-US" sz="3200" dirty="0">
                <a:latin typeface="Baskerville" charset="0"/>
                <a:ea typeface="ヒラギノ明朝 ProN W3" charset="0"/>
                <a:cs typeface="ヒラギノ明朝 ProN W3" charset="0"/>
              </a:rPr>
              <a:t>Images: What are the visual and design elements? </a:t>
            </a:r>
          </a:p>
          <a:p>
            <a:pPr lvl="1" eaLnBrk="1" hangingPunct="1">
              <a:buBlip>
                <a:blip r:embed="rId2"/>
              </a:buBlip>
            </a:pPr>
            <a:r>
              <a:rPr lang="en-US" sz="3200" dirty="0">
                <a:latin typeface="Baskerville" charset="0"/>
                <a:ea typeface="ヒラギノ明朝 ProN W3" charset="0"/>
                <a:cs typeface="ヒラギノ明朝 ProN W3" charset="0"/>
              </a:rPr>
              <a:t>Text: What is the tone? Where does the information come from?</a:t>
            </a:r>
          </a:p>
          <a:p>
            <a:pPr lvl="1" eaLnBrk="1" hangingPunct="1">
              <a:buBlip>
                <a:blip r:embed="rId2"/>
              </a:buBlip>
            </a:pPr>
            <a:r>
              <a:rPr lang="en-US" sz="3200" dirty="0">
                <a:latin typeface="Baskerville" charset="0"/>
                <a:ea typeface="ヒラギノ明朝 ProN W3" charset="0"/>
                <a:cs typeface="ヒラギノ明朝 ProN W3" charset="0"/>
              </a:rPr>
              <a:t>What is not there? </a:t>
            </a:r>
          </a:p>
          <a:p>
            <a:pPr eaLnBrk="1" hangingPunct="1">
              <a:buFontTx/>
              <a:buBlip>
                <a:blip r:embed="rId2"/>
              </a:buBlip>
            </a:pPr>
            <a:r>
              <a:rPr lang="en-US" sz="3200" dirty="0">
                <a:latin typeface="Baskerville" charset="0"/>
                <a:ea typeface="ヒラギノ明朝 ProN W3" charset="0"/>
                <a:cs typeface="ヒラギノ明朝 ProN W3" charset="0"/>
              </a:rPr>
              <a:t>Be prepared to share with the class.</a:t>
            </a:r>
            <a:endParaRPr lang="en-US" dirty="0">
              <a:latin typeface="Baskerville" charset="0"/>
              <a:ea typeface="ヒラギノ明朝 ProN W3" charset="0"/>
              <a:cs typeface="ヒラギノ明朝 ProN W3" charset="0"/>
            </a:endParaRPr>
          </a:p>
        </p:txBody>
      </p:sp>
    </p:spTree>
    <p:extLst>
      <p:ext uri="{BB962C8B-B14F-4D97-AF65-F5344CB8AC3E}">
        <p14:creationId xmlns:p14="http://schemas.microsoft.com/office/powerpoint/2010/main" val="5427214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endParaRPr lang="en-US">
              <a:latin typeface="Baskerville" charset="0"/>
              <a:ea typeface="ヒラギノ明朝 ProN W3" charset="0"/>
              <a:cs typeface="ヒラギノ明朝 ProN W3" charset="0"/>
            </a:endParaRPr>
          </a:p>
        </p:txBody>
      </p:sp>
      <p:pic>
        <p:nvPicPr>
          <p:cNvPr id="3" name="Old Spice _ The Man Your Man Could Smell Like.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474788" y="825500"/>
            <a:ext cx="10333037" cy="7750175"/>
          </a:xfr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F469C98-4A4C-2251-2CF7-4730AE61DADC}"/>
              </a:ext>
            </a:extLst>
          </p:cNvPr>
          <p:cNvSpPr/>
          <p:nvPr/>
        </p:nvSpPr>
        <p:spPr>
          <a:xfrm>
            <a:off x="0" y="381000"/>
            <a:ext cx="13004800" cy="2590800"/>
          </a:xfrm>
          <a:prstGeom prst="rect">
            <a:avLst/>
          </a:prstGeom>
          <a:solidFill>
            <a:schemeClr val="bg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F62611-9A45-B3A7-AEB1-3DC3E64A5525}"/>
              </a:ext>
            </a:extLst>
          </p:cNvPr>
          <p:cNvSpPr>
            <a:spLocks noGrp="1"/>
          </p:cNvSpPr>
          <p:nvPr>
            <p:ph type="title"/>
          </p:nvPr>
        </p:nvSpPr>
        <p:spPr/>
        <p:txBody>
          <a:bodyPr/>
          <a:lstStyle/>
          <a:p>
            <a:r>
              <a:rPr lang="en-US" dirty="0"/>
              <a:t>Old Spice Ad Analysis</a:t>
            </a:r>
          </a:p>
        </p:txBody>
      </p:sp>
      <p:sp>
        <p:nvSpPr>
          <p:cNvPr id="4" name="Rectangle 2">
            <a:extLst>
              <a:ext uri="{FF2B5EF4-FFF2-40B4-BE49-F238E27FC236}">
                <a16:creationId xmlns:a16="http://schemas.microsoft.com/office/drawing/2014/main" id="{D47CA8C5-9F4C-9C18-4426-1DE0C0332C6D}"/>
              </a:ext>
            </a:extLst>
          </p:cNvPr>
          <p:cNvSpPr>
            <a:spLocks noGrp="1" noChangeArrowheads="1"/>
          </p:cNvSpPr>
          <p:nvPr>
            <p:ph idx="1"/>
          </p:nvPr>
        </p:nvSpPr>
        <p:spPr>
          <a:xfrm>
            <a:off x="998937" y="3631306"/>
            <a:ext cx="11044014" cy="5255305"/>
          </a:xfrm>
        </p:spPr>
        <p:txBody>
          <a:bodyPr/>
          <a:lstStyle/>
          <a:p>
            <a:pPr eaLnBrk="1" hangingPunct="1">
              <a:buFontTx/>
              <a:buBlip>
                <a:blip r:embed="rId2"/>
              </a:buBlip>
            </a:pPr>
            <a:r>
              <a:rPr lang="en-US" dirty="0">
                <a:latin typeface="Baskerville" charset="0"/>
                <a:ea typeface="ヒラギノ明朝 ProN W3" charset="0"/>
                <a:cs typeface="ヒラギノ明朝 ProN W3" charset="0"/>
              </a:rPr>
              <a:t>What is the rhetorical situation (audience, purpose, stance, genre, design)?</a:t>
            </a:r>
          </a:p>
          <a:p>
            <a:pPr eaLnBrk="1" hangingPunct="1">
              <a:buFontTx/>
              <a:buBlip>
                <a:blip r:embed="rId2"/>
              </a:buBlip>
            </a:pPr>
            <a:r>
              <a:rPr lang="en-US" dirty="0">
                <a:latin typeface="Baskerville" charset="0"/>
                <a:ea typeface="ヒラギノ明朝 ProN W3" charset="0"/>
                <a:cs typeface="ヒラギノ明朝 ProN W3" charset="0"/>
              </a:rPr>
              <a:t>Images: What are the visual and design elements? </a:t>
            </a:r>
          </a:p>
          <a:p>
            <a:pPr eaLnBrk="1" hangingPunct="1">
              <a:buFontTx/>
              <a:buBlip>
                <a:blip r:embed="rId2"/>
              </a:buBlip>
            </a:pPr>
            <a:r>
              <a:rPr lang="en-US" dirty="0">
                <a:latin typeface="Baskerville" charset="0"/>
                <a:ea typeface="ヒラギノ明朝 ProN W3" charset="0"/>
                <a:cs typeface="ヒラギノ明朝 ProN W3" charset="0"/>
              </a:rPr>
              <a:t>Text: What is the tone? Where does the information come from?</a:t>
            </a:r>
          </a:p>
          <a:p>
            <a:pPr eaLnBrk="1" hangingPunct="1">
              <a:buFontTx/>
              <a:buBlip>
                <a:blip r:embed="rId2"/>
              </a:buBlip>
            </a:pPr>
            <a:r>
              <a:rPr lang="en-US" dirty="0">
                <a:latin typeface="Baskerville" charset="0"/>
                <a:ea typeface="ヒラギノ明朝 ProN W3" charset="0"/>
                <a:cs typeface="ヒラギノ明朝 ProN W3" charset="0"/>
              </a:rPr>
              <a:t>What is not there? </a:t>
            </a:r>
          </a:p>
        </p:txBody>
      </p:sp>
    </p:spTree>
    <p:extLst>
      <p:ext uri="{BB962C8B-B14F-4D97-AF65-F5344CB8AC3E}">
        <p14:creationId xmlns:p14="http://schemas.microsoft.com/office/powerpoint/2010/main" val="4143045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DC3036E-D837-A71F-134B-A73444A513AA}"/>
              </a:ext>
            </a:extLst>
          </p:cNvPr>
          <p:cNvSpPr/>
          <p:nvPr/>
        </p:nvSpPr>
        <p:spPr>
          <a:xfrm>
            <a:off x="0" y="514750"/>
            <a:ext cx="13004800" cy="2590800"/>
          </a:xfrm>
          <a:prstGeom prst="rect">
            <a:avLst/>
          </a:prstGeom>
          <a:solidFill>
            <a:schemeClr val="bg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8EF4F9-CCB0-1774-16D0-334AE035FCA0}"/>
              </a:ext>
            </a:extLst>
          </p:cNvPr>
          <p:cNvSpPr>
            <a:spLocks noGrp="1"/>
          </p:cNvSpPr>
          <p:nvPr>
            <p:ph type="title"/>
          </p:nvPr>
        </p:nvSpPr>
        <p:spPr/>
        <p:txBody>
          <a:bodyPr/>
          <a:lstStyle/>
          <a:p>
            <a:r>
              <a:rPr lang="en-US" dirty="0"/>
              <a:t>Got Milk?</a:t>
            </a:r>
          </a:p>
        </p:txBody>
      </p:sp>
      <p:sp>
        <p:nvSpPr>
          <p:cNvPr id="5" name="TextBox 4">
            <a:extLst>
              <a:ext uri="{FF2B5EF4-FFF2-40B4-BE49-F238E27FC236}">
                <a16:creationId xmlns:a16="http://schemas.microsoft.com/office/drawing/2014/main" id="{A8D77E7F-C4A5-8EB2-FC1E-20CE7F18506C}"/>
              </a:ext>
            </a:extLst>
          </p:cNvPr>
          <p:cNvSpPr txBox="1"/>
          <p:nvPr/>
        </p:nvSpPr>
        <p:spPr>
          <a:xfrm>
            <a:off x="3250096" y="4276636"/>
            <a:ext cx="6500190" cy="1754326"/>
          </a:xfrm>
          <a:prstGeom prst="rect">
            <a:avLst/>
          </a:prstGeom>
          <a:noFill/>
        </p:spPr>
        <p:txBody>
          <a:bodyPr wrap="square">
            <a:spAutoFit/>
          </a:bodyPr>
          <a:lstStyle/>
          <a:p>
            <a:r>
              <a:rPr lang="en-US" dirty="0">
                <a:hlinkClick r:id="rId2"/>
              </a:rPr>
              <a:t>https://www.youtube.com/watch?v=OLSsswr6z9Y&amp;t=5s</a:t>
            </a:r>
            <a:endParaRPr lang="en-US" dirty="0"/>
          </a:p>
          <a:p>
            <a:endParaRPr lang="en-US" dirty="0"/>
          </a:p>
        </p:txBody>
      </p:sp>
    </p:spTree>
    <p:extLst>
      <p:ext uri="{BB962C8B-B14F-4D97-AF65-F5344CB8AC3E}">
        <p14:creationId xmlns:p14="http://schemas.microsoft.com/office/powerpoint/2010/main" val="10958738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9F91747-4D7D-68C7-1446-41B406731D64}"/>
              </a:ext>
            </a:extLst>
          </p:cNvPr>
          <p:cNvSpPr/>
          <p:nvPr/>
        </p:nvSpPr>
        <p:spPr>
          <a:xfrm>
            <a:off x="0" y="221826"/>
            <a:ext cx="13004800" cy="2590800"/>
          </a:xfrm>
          <a:prstGeom prst="rect">
            <a:avLst/>
          </a:prstGeom>
          <a:solidFill>
            <a:schemeClr val="bg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FBB9F1-83C0-BE95-F4C3-CE22F80563A6}"/>
              </a:ext>
            </a:extLst>
          </p:cNvPr>
          <p:cNvSpPr>
            <a:spLocks noGrp="1"/>
          </p:cNvSpPr>
          <p:nvPr>
            <p:ph type="title"/>
          </p:nvPr>
        </p:nvSpPr>
        <p:spPr>
          <a:xfrm>
            <a:off x="974874" y="574064"/>
            <a:ext cx="11044012" cy="1886323"/>
          </a:xfrm>
        </p:spPr>
        <p:txBody>
          <a:bodyPr/>
          <a:lstStyle/>
          <a:p>
            <a:r>
              <a:rPr lang="en-US" dirty="0"/>
              <a:t>Got Milk? Ad Analysis</a:t>
            </a:r>
          </a:p>
        </p:txBody>
      </p:sp>
      <p:sp>
        <p:nvSpPr>
          <p:cNvPr id="4" name="Rectangle 2">
            <a:extLst>
              <a:ext uri="{FF2B5EF4-FFF2-40B4-BE49-F238E27FC236}">
                <a16:creationId xmlns:a16="http://schemas.microsoft.com/office/drawing/2014/main" id="{98D77B20-057E-ED0A-6D65-8608AB1D4D5E}"/>
              </a:ext>
            </a:extLst>
          </p:cNvPr>
          <p:cNvSpPr>
            <a:spLocks noGrp="1" noChangeArrowheads="1"/>
          </p:cNvSpPr>
          <p:nvPr>
            <p:ph idx="1"/>
          </p:nvPr>
        </p:nvSpPr>
        <p:spPr>
          <a:xfrm>
            <a:off x="974874" y="3457789"/>
            <a:ext cx="11044014" cy="5255305"/>
          </a:xfrm>
        </p:spPr>
        <p:txBody>
          <a:bodyPr/>
          <a:lstStyle/>
          <a:p>
            <a:pPr eaLnBrk="1" hangingPunct="1">
              <a:buFontTx/>
              <a:buBlip>
                <a:blip r:embed="rId2"/>
              </a:buBlip>
            </a:pPr>
            <a:r>
              <a:rPr lang="en-US" dirty="0">
                <a:latin typeface="Baskerville" charset="0"/>
                <a:ea typeface="ヒラギノ明朝 ProN W3" charset="0"/>
                <a:cs typeface="ヒラギノ明朝 ProN W3" charset="0"/>
              </a:rPr>
              <a:t>What is the rhetorical situation (audience, purpose, stance, genre, design)?</a:t>
            </a:r>
          </a:p>
          <a:p>
            <a:pPr eaLnBrk="1" hangingPunct="1">
              <a:buFontTx/>
              <a:buBlip>
                <a:blip r:embed="rId2"/>
              </a:buBlip>
            </a:pPr>
            <a:r>
              <a:rPr lang="en-US" dirty="0">
                <a:latin typeface="Baskerville" charset="0"/>
                <a:ea typeface="ヒラギノ明朝 ProN W3" charset="0"/>
                <a:cs typeface="ヒラギノ明朝 ProN W3" charset="0"/>
              </a:rPr>
              <a:t>Images: What are the visual and design elements? </a:t>
            </a:r>
          </a:p>
          <a:p>
            <a:pPr eaLnBrk="1" hangingPunct="1">
              <a:buFontTx/>
              <a:buBlip>
                <a:blip r:embed="rId2"/>
              </a:buBlip>
            </a:pPr>
            <a:r>
              <a:rPr lang="en-US" dirty="0">
                <a:latin typeface="Baskerville" charset="0"/>
                <a:ea typeface="ヒラギノ明朝 ProN W3" charset="0"/>
                <a:cs typeface="ヒラギノ明朝 ProN W3" charset="0"/>
              </a:rPr>
              <a:t>Text: What is the tone? Where does the information come from?</a:t>
            </a:r>
          </a:p>
          <a:p>
            <a:pPr eaLnBrk="1" hangingPunct="1">
              <a:buFontTx/>
              <a:buBlip>
                <a:blip r:embed="rId2"/>
              </a:buBlip>
            </a:pPr>
            <a:r>
              <a:rPr lang="en-US" dirty="0">
                <a:latin typeface="Baskerville" charset="0"/>
                <a:ea typeface="ヒラギノ明朝 ProN W3" charset="0"/>
                <a:cs typeface="ヒラギノ明朝 ProN W3" charset="0"/>
              </a:rPr>
              <a:t>What is not there? </a:t>
            </a:r>
          </a:p>
        </p:txBody>
      </p:sp>
    </p:spTree>
    <p:extLst>
      <p:ext uri="{BB962C8B-B14F-4D97-AF65-F5344CB8AC3E}">
        <p14:creationId xmlns:p14="http://schemas.microsoft.com/office/powerpoint/2010/main" val="3163879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D9127AA-09EC-2BDD-0A4A-B328C675E177}"/>
              </a:ext>
            </a:extLst>
          </p:cNvPr>
          <p:cNvSpPr/>
          <p:nvPr/>
        </p:nvSpPr>
        <p:spPr>
          <a:xfrm>
            <a:off x="13368" y="390269"/>
            <a:ext cx="13004800" cy="2590800"/>
          </a:xfrm>
          <a:prstGeom prst="rect">
            <a:avLst/>
          </a:prstGeom>
          <a:solidFill>
            <a:schemeClr val="bg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DEA86E0-86F2-853C-4195-10AB7FAD90BB}"/>
              </a:ext>
            </a:extLst>
          </p:cNvPr>
          <p:cNvSpPr>
            <a:spLocks noGrp="1"/>
          </p:cNvSpPr>
          <p:nvPr>
            <p:ph type="title"/>
          </p:nvPr>
        </p:nvSpPr>
        <p:spPr/>
        <p:txBody>
          <a:bodyPr/>
          <a:lstStyle/>
          <a:p>
            <a:r>
              <a:rPr lang="en-US" dirty="0"/>
              <a:t>GEICO Horror Ad</a:t>
            </a:r>
          </a:p>
        </p:txBody>
      </p:sp>
      <p:sp>
        <p:nvSpPr>
          <p:cNvPr id="3" name="Content Placeholder 2">
            <a:extLst>
              <a:ext uri="{FF2B5EF4-FFF2-40B4-BE49-F238E27FC236}">
                <a16:creationId xmlns:a16="http://schemas.microsoft.com/office/drawing/2014/main" id="{C0DBF9D3-51E7-D24F-7E16-6CDC3D972A96}"/>
              </a:ext>
            </a:extLst>
          </p:cNvPr>
          <p:cNvSpPr>
            <a:spLocks noGrp="1"/>
          </p:cNvSpPr>
          <p:nvPr>
            <p:ph idx="1"/>
          </p:nvPr>
        </p:nvSpPr>
        <p:spPr>
          <a:xfrm>
            <a:off x="993761" y="3810000"/>
            <a:ext cx="11044014" cy="5255305"/>
          </a:xfrm>
        </p:spPr>
        <p:txBody>
          <a:bodyPr/>
          <a:lstStyle/>
          <a:p>
            <a:pPr marL="0" indent="0" algn="ctr">
              <a:buNone/>
            </a:pPr>
            <a:r>
              <a:rPr lang="en-US" dirty="0">
                <a:hlinkClick r:id="rId2"/>
              </a:rPr>
              <a:t>https://www.youtube.com/watch?v=NYae3ZAAbLc</a:t>
            </a:r>
            <a:endParaRPr lang="en-US" dirty="0"/>
          </a:p>
          <a:p>
            <a:endParaRPr lang="en-US" dirty="0"/>
          </a:p>
        </p:txBody>
      </p:sp>
    </p:spTree>
    <p:extLst>
      <p:ext uri="{BB962C8B-B14F-4D97-AF65-F5344CB8AC3E}">
        <p14:creationId xmlns:p14="http://schemas.microsoft.com/office/powerpoint/2010/main" val="40922802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59BAAE3-9FCA-D496-17AD-4E72175C59A7}"/>
              </a:ext>
            </a:extLst>
          </p:cNvPr>
          <p:cNvSpPr/>
          <p:nvPr/>
        </p:nvSpPr>
        <p:spPr>
          <a:xfrm>
            <a:off x="-5679" y="358185"/>
            <a:ext cx="13004800" cy="2590800"/>
          </a:xfrm>
          <a:prstGeom prst="rect">
            <a:avLst/>
          </a:prstGeom>
          <a:solidFill>
            <a:schemeClr val="bg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560D42-F3BF-B339-FA17-94C3E90A2E8B}"/>
              </a:ext>
            </a:extLst>
          </p:cNvPr>
          <p:cNvSpPr>
            <a:spLocks noGrp="1"/>
          </p:cNvSpPr>
          <p:nvPr>
            <p:ph type="title"/>
          </p:nvPr>
        </p:nvSpPr>
        <p:spPr/>
        <p:txBody>
          <a:bodyPr/>
          <a:lstStyle/>
          <a:p>
            <a:r>
              <a:rPr lang="en-US" dirty="0"/>
              <a:t>GEICO Horror Ad Analysis</a:t>
            </a:r>
          </a:p>
        </p:txBody>
      </p:sp>
      <p:sp>
        <p:nvSpPr>
          <p:cNvPr id="4" name="Rectangle 2">
            <a:extLst>
              <a:ext uri="{FF2B5EF4-FFF2-40B4-BE49-F238E27FC236}">
                <a16:creationId xmlns:a16="http://schemas.microsoft.com/office/drawing/2014/main" id="{9C27CB3A-B342-B7B6-2F50-A4DA874100D4}"/>
              </a:ext>
            </a:extLst>
          </p:cNvPr>
          <p:cNvSpPr>
            <a:spLocks noGrp="1" noChangeArrowheads="1"/>
          </p:cNvSpPr>
          <p:nvPr>
            <p:ph idx="1"/>
          </p:nvPr>
        </p:nvSpPr>
        <p:spPr>
          <a:xfrm>
            <a:off x="1000116" y="3631306"/>
            <a:ext cx="11044014" cy="5255305"/>
          </a:xfrm>
        </p:spPr>
        <p:txBody>
          <a:bodyPr/>
          <a:lstStyle/>
          <a:p>
            <a:pPr eaLnBrk="1" hangingPunct="1">
              <a:buFontTx/>
              <a:buBlip>
                <a:blip r:embed="rId2"/>
              </a:buBlip>
            </a:pPr>
            <a:r>
              <a:rPr lang="en-US" dirty="0">
                <a:latin typeface="Baskerville" charset="0"/>
                <a:ea typeface="ヒラギノ明朝 ProN W3" charset="0"/>
                <a:cs typeface="ヒラギノ明朝 ProN W3" charset="0"/>
              </a:rPr>
              <a:t>What is the rhetorical situation (audience, purpose, stance, genre, design)?</a:t>
            </a:r>
          </a:p>
          <a:p>
            <a:pPr eaLnBrk="1" hangingPunct="1">
              <a:buFontTx/>
              <a:buBlip>
                <a:blip r:embed="rId2"/>
              </a:buBlip>
            </a:pPr>
            <a:r>
              <a:rPr lang="en-US" dirty="0">
                <a:latin typeface="Baskerville" charset="0"/>
                <a:ea typeface="ヒラギノ明朝 ProN W3" charset="0"/>
                <a:cs typeface="ヒラギノ明朝 ProN W3" charset="0"/>
              </a:rPr>
              <a:t>Images: What are the visual and design elements? </a:t>
            </a:r>
          </a:p>
          <a:p>
            <a:pPr eaLnBrk="1" hangingPunct="1">
              <a:buFontTx/>
              <a:buBlip>
                <a:blip r:embed="rId2"/>
              </a:buBlip>
            </a:pPr>
            <a:r>
              <a:rPr lang="en-US" dirty="0">
                <a:latin typeface="Baskerville" charset="0"/>
                <a:ea typeface="ヒラギノ明朝 ProN W3" charset="0"/>
                <a:cs typeface="ヒラギノ明朝 ProN W3" charset="0"/>
              </a:rPr>
              <a:t>Text: What is the tone? Where does the information come from?</a:t>
            </a:r>
          </a:p>
          <a:p>
            <a:pPr eaLnBrk="1" hangingPunct="1">
              <a:buFontTx/>
              <a:buBlip>
                <a:blip r:embed="rId2"/>
              </a:buBlip>
            </a:pPr>
            <a:r>
              <a:rPr lang="en-US" dirty="0">
                <a:latin typeface="Baskerville" charset="0"/>
                <a:ea typeface="ヒラギノ明朝 ProN W3" charset="0"/>
                <a:cs typeface="ヒラギノ明朝 ProN W3" charset="0"/>
              </a:rPr>
              <a:t>What is not there? </a:t>
            </a:r>
          </a:p>
        </p:txBody>
      </p:sp>
    </p:spTree>
    <p:extLst>
      <p:ext uri="{BB962C8B-B14F-4D97-AF65-F5344CB8AC3E}">
        <p14:creationId xmlns:p14="http://schemas.microsoft.com/office/powerpoint/2010/main" val="4280123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83E66-05CC-EB5E-2E07-F5DCB7AE60D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7E8997A-CF18-4237-0C18-E4E16873A0E5}"/>
              </a:ext>
            </a:extLst>
          </p:cNvPr>
          <p:cNvSpPr/>
          <p:nvPr/>
        </p:nvSpPr>
        <p:spPr>
          <a:xfrm>
            <a:off x="-5679" y="358185"/>
            <a:ext cx="13004800" cy="2590800"/>
          </a:xfrm>
          <a:prstGeom prst="rect">
            <a:avLst/>
          </a:prstGeom>
          <a:solidFill>
            <a:schemeClr val="bg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0579EF-3151-8321-C1F1-77052174429B}"/>
              </a:ext>
            </a:extLst>
          </p:cNvPr>
          <p:cNvSpPr>
            <a:spLocks noGrp="1"/>
          </p:cNvSpPr>
          <p:nvPr>
            <p:ph type="title"/>
          </p:nvPr>
        </p:nvSpPr>
        <p:spPr/>
        <p:txBody>
          <a:bodyPr/>
          <a:lstStyle/>
          <a:p>
            <a:r>
              <a:rPr lang="en-US" dirty="0"/>
              <a:t>Reflection</a:t>
            </a:r>
          </a:p>
        </p:txBody>
      </p:sp>
      <p:sp>
        <p:nvSpPr>
          <p:cNvPr id="4" name="Rectangle 2">
            <a:extLst>
              <a:ext uri="{FF2B5EF4-FFF2-40B4-BE49-F238E27FC236}">
                <a16:creationId xmlns:a16="http://schemas.microsoft.com/office/drawing/2014/main" id="{3655A36C-8D1B-7B59-8014-E77FEE549999}"/>
              </a:ext>
            </a:extLst>
          </p:cNvPr>
          <p:cNvSpPr>
            <a:spLocks noGrp="1" noChangeArrowheads="1"/>
          </p:cNvSpPr>
          <p:nvPr>
            <p:ph idx="1"/>
          </p:nvPr>
        </p:nvSpPr>
        <p:spPr>
          <a:xfrm>
            <a:off x="1000116" y="3631306"/>
            <a:ext cx="11044014" cy="5255305"/>
          </a:xfrm>
        </p:spPr>
        <p:txBody>
          <a:bodyPr/>
          <a:lstStyle/>
          <a:p>
            <a:pPr eaLnBrk="1" hangingPunct="1">
              <a:buFontTx/>
              <a:buBlip>
                <a:blip r:embed="rId2"/>
              </a:buBlip>
            </a:pPr>
            <a:r>
              <a:rPr lang="en-US" dirty="0">
                <a:latin typeface="Baskerville" charset="0"/>
                <a:ea typeface="ヒラギノ明朝 ProN W3" charset="0"/>
                <a:cs typeface="ヒラギノ明朝 ProN W3" charset="0"/>
              </a:rPr>
              <a:t>Ok</a:t>
            </a:r>
            <a:r>
              <a:rPr lang="en-US">
                <a:latin typeface="Baskerville" charset="0"/>
                <a:ea typeface="ヒラギノ明朝 ProN W3" charset="0"/>
                <a:cs typeface="ヒラギノ明朝 ProN W3" charset="0"/>
              </a:rPr>
              <a:t>, so … </a:t>
            </a:r>
            <a:r>
              <a:rPr lang="en-US" dirty="0">
                <a:latin typeface="Baskerville" charset="0"/>
                <a:ea typeface="ヒラギノ明朝 ProN W3" charset="0"/>
                <a:cs typeface="ヒラギノ明朝 ProN W3" charset="0"/>
              </a:rPr>
              <a:t>looking back </a:t>
            </a:r>
            <a:r>
              <a:rPr lang="en-US">
                <a:latin typeface="Baskerville" charset="0"/>
                <a:ea typeface="ヒラギノ明朝 ProN W3" charset="0"/>
                <a:cs typeface="ヒラギノ明朝 ProN W3" charset="0"/>
              </a:rPr>
              <a:t>on today … </a:t>
            </a:r>
            <a:r>
              <a:rPr lang="en-US" dirty="0">
                <a:latin typeface="Baskerville" charset="0"/>
                <a:ea typeface="ヒラギノ明朝 ProN W3" charset="0"/>
                <a:cs typeface="ヒラギノ明朝 ProN W3" charset="0"/>
              </a:rPr>
              <a:t>let’s reflect. Take 2-3 minutes to answer the questions below on a sheet of paper. Be prepared to share with a neighbor and/or the class:</a:t>
            </a:r>
          </a:p>
          <a:p>
            <a:pPr lvl="1">
              <a:buFontTx/>
              <a:buBlip>
                <a:blip r:embed="rId2"/>
              </a:buBlip>
            </a:pPr>
            <a:r>
              <a:rPr lang="en-US" dirty="0">
                <a:latin typeface="Baskerville" charset="0"/>
                <a:ea typeface="ヒラギノ明朝 ProN W3" charset="0"/>
                <a:cs typeface="ヒラギノ明朝 ProN W3" charset="0"/>
              </a:rPr>
              <a:t>So what?</a:t>
            </a:r>
          </a:p>
          <a:p>
            <a:pPr lvl="1">
              <a:buFontTx/>
              <a:buBlip>
                <a:blip r:embed="rId2"/>
              </a:buBlip>
            </a:pPr>
            <a:r>
              <a:rPr lang="en-US" dirty="0">
                <a:latin typeface="Baskerville" charset="0"/>
                <a:ea typeface="ヒラギノ明朝 ProN W3" charset="0"/>
                <a:cs typeface="ヒラギノ明朝 ProN W3" charset="0"/>
              </a:rPr>
              <a:t>What seemed like a no-brainer to you?</a:t>
            </a:r>
          </a:p>
          <a:p>
            <a:pPr lvl="1">
              <a:buBlip>
                <a:blip r:embed="rId2"/>
              </a:buBlip>
            </a:pPr>
            <a:r>
              <a:rPr lang="en-US" dirty="0">
                <a:latin typeface="Baskerville" charset="0"/>
                <a:ea typeface="ヒラギノ明朝 ProN W3" charset="0"/>
                <a:cs typeface="ヒラギノ明朝 ProN W3" charset="0"/>
              </a:rPr>
              <a:t>What did you see or learn that was new?</a:t>
            </a:r>
          </a:p>
          <a:p>
            <a:pPr lvl="1">
              <a:buBlip>
                <a:blip r:embed="rId2"/>
              </a:buBlip>
            </a:pPr>
            <a:r>
              <a:rPr lang="en-US" dirty="0">
                <a:latin typeface="Baskerville" charset="0"/>
                <a:ea typeface="ヒラギノ明朝 ProN W3" charset="0"/>
                <a:cs typeface="ヒラギノ明朝 ProN W3" charset="0"/>
              </a:rPr>
              <a:t>What questions do you still have?</a:t>
            </a:r>
          </a:p>
        </p:txBody>
      </p:sp>
    </p:spTree>
    <p:extLst>
      <p:ext uri="{BB962C8B-B14F-4D97-AF65-F5344CB8AC3E}">
        <p14:creationId xmlns:p14="http://schemas.microsoft.com/office/powerpoint/2010/main" val="621552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3074</TotalTime>
  <Pages>0</Pages>
  <Words>867</Words>
  <Characters>0</Characters>
  <Application>Microsoft Office PowerPoint</Application>
  <PresentationFormat>Custom</PresentationFormat>
  <Lines>0</Lines>
  <Paragraphs>87</Paragraphs>
  <Slides>23</Slides>
  <Notes>3</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vt:i4>
      </vt:variant>
    </vt:vector>
  </HeadingPairs>
  <TitlesOfParts>
    <vt:vector size="32" baseType="lpstr">
      <vt:lpstr>Arial</vt:lpstr>
      <vt:lpstr>Baskerville</vt:lpstr>
      <vt:lpstr>Baskerville Italic</vt:lpstr>
      <vt:lpstr>Bookman Old Style</vt:lpstr>
      <vt:lpstr>Calibri</vt:lpstr>
      <vt:lpstr>Rockwell</vt:lpstr>
      <vt:lpstr>Times New Roman</vt:lpstr>
      <vt:lpstr>Wingdings</vt:lpstr>
      <vt:lpstr>Damask</vt:lpstr>
      <vt:lpstr>Analyzing Texts</vt:lpstr>
      <vt:lpstr>Why Textual Analysis?</vt:lpstr>
      <vt:lpstr>Close Examination of a Text</vt:lpstr>
      <vt:lpstr>What Does the Book Say?</vt:lpstr>
      <vt:lpstr>The 4 Appeals</vt:lpstr>
      <vt:lpstr>What are some examples of each appeal?</vt:lpstr>
      <vt:lpstr>Analyzing Ads</vt:lpstr>
      <vt:lpstr>PowerPoint Presentation</vt:lpstr>
      <vt:lpstr>PowerPoint Presentation</vt:lpstr>
      <vt:lpstr>Discussion: Analyzing Ads</vt:lpstr>
      <vt:lpstr>Group 1</vt:lpstr>
      <vt:lpstr>Group 2</vt:lpstr>
      <vt:lpstr>Group 3</vt:lpstr>
      <vt:lpstr>Group 4</vt:lpstr>
      <vt:lpstr>Group 5</vt:lpstr>
      <vt:lpstr>Great! Now, let’s look at television ads</vt:lpstr>
      <vt:lpstr>PowerPoint Presentation</vt:lpstr>
      <vt:lpstr>Old Spice Ad Analysis</vt:lpstr>
      <vt:lpstr>Got Milk?</vt:lpstr>
      <vt:lpstr>Got Milk? Ad Analysis</vt:lpstr>
      <vt:lpstr>GEICO Horror Ad</vt:lpstr>
      <vt:lpstr>GEICO Horror Ad Analysis</vt:lpstr>
      <vt:lpstr>Reflection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keywords/>
  <dc:description/>
  <cp:lastModifiedBy>Diana Van Dyke</cp:lastModifiedBy>
  <cp:revision>21</cp:revision>
  <dcterms:modified xsi:type="dcterms:W3CDTF">2025-11-03T08:42:52Z</dcterms:modified>
</cp:coreProperties>
</file>